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Lst>
  <p:notesMasterIdLst>
    <p:notesMasterId r:id="rId15"/>
  </p:notesMasterIdLst>
  <p:sldIdLst>
    <p:sldId id="287" r:id="rId5"/>
    <p:sldId id="288" r:id="rId6"/>
    <p:sldId id="292" r:id="rId7"/>
    <p:sldId id="289" r:id="rId8"/>
    <p:sldId id="290" r:id="rId9"/>
    <p:sldId id="291" r:id="rId10"/>
    <p:sldId id="293" r:id="rId11"/>
    <p:sldId id="296" r:id="rId12"/>
    <p:sldId id="294" r:id="rId13"/>
    <p:sldId id="257" r:id="rId14"/>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665">
          <p15:clr>
            <a:srgbClr val="A4A3A4"/>
          </p15:clr>
        </p15:guide>
        <p15:guide id="2" orient="horz" pos="2995">
          <p15:clr>
            <a:srgbClr val="A4A3A4"/>
          </p15:clr>
        </p15:guide>
        <p15:guide id="3" orient="horz" pos="890">
          <p15:clr>
            <a:srgbClr val="A4A3A4"/>
          </p15:clr>
        </p15:guide>
        <p15:guide id="4" pos="2009">
          <p15:clr>
            <a:srgbClr val="A4A3A4"/>
          </p15:clr>
        </p15:guide>
        <p15:guide id="5" pos="276">
          <p15:clr>
            <a:srgbClr val="A4A3A4"/>
          </p15:clr>
        </p15:guide>
        <p15:guide id="6" pos="525">
          <p15:clr>
            <a:srgbClr val="A4A3A4"/>
          </p15:clr>
        </p15:guide>
        <p15:guide id="7" pos="298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E8"/>
    <a:srgbClr val="24215F"/>
    <a:srgbClr val="1771EA"/>
    <a:srgbClr val="646464"/>
    <a:srgbClr val="9F55FB"/>
    <a:srgbClr val="24BEBC"/>
    <a:srgbClr val="25C1FB"/>
    <a:srgbClr val="1A154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607" autoAdjust="0"/>
    <p:restoredTop sz="94591"/>
  </p:normalViewPr>
  <p:slideViewPr>
    <p:cSldViewPr snapToGrid="0" snapToObjects="1">
      <p:cViewPr>
        <p:scale>
          <a:sx n="150" d="100"/>
          <a:sy n="150" d="100"/>
        </p:scale>
        <p:origin x="-504" y="180"/>
      </p:cViewPr>
      <p:guideLst>
        <p:guide orient="horz" pos="665"/>
        <p:guide orient="horz" pos="2995"/>
        <p:guide orient="horz" pos="890"/>
        <p:guide pos="2009"/>
        <p:guide pos="276"/>
        <p:guide pos="525"/>
        <p:guide pos="2987"/>
      </p:guideLst>
    </p:cSldViewPr>
  </p:slideViewPr>
  <p:notesTextViewPr>
    <p:cViewPr>
      <p:scale>
        <a:sx n="100" d="100"/>
        <a:sy n="100" d="100"/>
      </p:scale>
      <p:origin x="0" y="0"/>
    </p:cViewPr>
  </p:notesTextViewPr>
  <p:sorterViewPr>
    <p:cViewPr>
      <p:scale>
        <a:sx n="119" d="100"/>
        <a:sy n="11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80A160-EB8B-1D46-9645-B3CAB15B07FE}" type="datetimeFigureOut">
              <a:rPr lang="en-US" smtClean="0"/>
              <a:t>10/13/2022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7B0E1F-4EC3-CD47-9A99-59421DE59B0D}" type="slidenum">
              <a:rPr lang="en-US" smtClean="0"/>
              <a:t>‹#›</a:t>
            </a:fld>
            <a:endParaRPr lang="en-US"/>
          </a:p>
        </p:txBody>
      </p:sp>
    </p:spTree>
    <p:extLst>
      <p:ext uri="{BB962C8B-B14F-4D97-AF65-F5344CB8AC3E}">
        <p14:creationId xmlns:p14="http://schemas.microsoft.com/office/powerpoint/2010/main" val="378720612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EDE71CB-5D84-444E-86B0-E0F8F638AA6C}" type="slidenum">
              <a:rPr lang="zh-CN" altLang="en-US" smtClean="0"/>
              <a:t>3</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EDE71CB-5D84-444E-86B0-E0F8F638AA6C}" type="slidenum">
              <a:rPr lang="zh-CN" altLang="en-US" smtClean="0"/>
              <a:t>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EDE71CB-5D84-444E-86B0-E0F8F638AA6C}" type="slidenum">
              <a:rPr lang="zh-CN" altLang="en-US" smtClean="0"/>
              <a:t>5</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EDE71CB-5D84-444E-86B0-E0F8F638AA6C}" type="slidenum">
              <a:rPr lang="zh-CN" altLang="en-US" smtClean="0"/>
              <a:t>6</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EDE71CB-5D84-444E-86B0-E0F8F638AA6C}" type="slidenum">
              <a:rPr lang="zh-CN" altLang="en-US" smtClean="0"/>
              <a:t>7</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EDE71CB-5D84-444E-86B0-E0F8F638AA6C}" type="slidenum">
              <a:rPr lang="zh-CN" altLang="en-US" smtClean="0"/>
              <a:t>8</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EDE71CB-5D84-444E-86B0-E0F8F638AA6C}"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rgbClr val="24215F"/>
        </a:solidFill>
        <a:effectLst/>
      </p:bgPr>
    </p:bg>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EF2C183C-0E4A-E142-A884-B672D9C7755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r="15850" b="27228"/>
          <a:stretch/>
        </p:blipFill>
        <p:spPr>
          <a:xfrm>
            <a:off x="1041401" y="714207"/>
            <a:ext cx="8102600" cy="4429294"/>
          </a:xfrm>
          <a:prstGeom prst="rect">
            <a:avLst/>
          </a:prstGeom>
        </p:spPr>
      </p:pic>
      <p:sp>
        <p:nvSpPr>
          <p:cNvPr id="5" name="Rectangle 37"/>
          <p:cNvSpPr/>
          <p:nvPr userDrawn="1"/>
        </p:nvSpPr>
        <p:spPr bwMode="auto">
          <a:xfrm>
            <a:off x="856193" y="4741878"/>
            <a:ext cx="2875380" cy="304800"/>
          </a:xfrm>
          <a:prstGeom prst="rect">
            <a:avLst/>
          </a:prstGeom>
          <a:noFill/>
          <a:ln>
            <a:noFill/>
          </a:ln>
        </p:spPr>
        <p:txBody>
          <a:bodyPr lIns="0" tIns="0" rIns="0" bIns="0" anchor="ctr"/>
          <a:lstStyle/>
          <a:p>
            <a:pPr algn="l"/>
            <a:r>
              <a:rPr lang="zh-CN" altLang="en-US" sz="700" b="0" i="0" spc="0" baseline="0" dirty="0">
                <a:solidFill>
                  <a:schemeClr val="bg1">
                    <a:alpha val="50000"/>
                  </a:schemeClr>
                </a:solidFill>
                <a:latin typeface="微软雅黑" pitchFamily="34" charset="-122"/>
                <a:ea typeface="微软雅黑" pitchFamily="34" charset="-122"/>
                <a:cs typeface="微软雅黑"/>
                <a:sym typeface="Microsoft YaHei Bold" charset="0"/>
              </a:rPr>
              <a:t>版权所有</a:t>
            </a:r>
            <a:r>
              <a:rPr lang="en-US" altLang="zh-CN" sz="700" b="0" i="0" spc="0" baseline="0" dirty="0">
                <a:solidFill>
                  <a:schemeClr val="bg1">
                    <a:alpha val="50000"/>
                  </a:schemeClr>
                </a:solidFill>
                <a:latin typeface="微软雅黑" pitchFamily="34" charset="-122"/>
                <a:ea typeface="微软雅黑" pitchFamily="34" charset="-122"/>
                <a:cs typeface="微软雅黑"/>
                <a:sym typeface="Helvetica Neue" charset="0"/>
              </a:rPr>
              <a:t>©</a:t>
            </a:r>
            <a:r>
              <a:rPr lang="en-US" altLang="zh-CN" sz="700" b="0" i="0" spc="0" baseline="0" dirty="0" smtClean="0">
                <a:solidFill>
                  <a:schemeClr val="bg1">
                    <a:alpha val="50000"/>
                  </a:schemeClr>
                </a:solidFill>
                <a:latin typeface="微软雅黑" pitchFamily="34" charset="-122"/>
                <a:ea typeface="微软雅黑" pitchFamily="34" charset="-122"/>
                <a:cs typeface="微软雅黑"/>
                <a:sym typeface="Helvetica Neue" charset="0"/>
              </a:rPr>
              <a:t>1993-2018 </a:t>
            </a:r>
            <a:r>
              <a:rPr lang="zh-CN" altLang="en-US" sz="700" b="0" i="0" spc="0" baseline="0" dirty="0">
                <a:solidFill>
                  <a:schemeClr val="bg1">
                    <a:alpha val="50000"/>
                  </a:schemeClr>
                </a:solidFill>
                <a:latin typeface="微软雅黑" pitchFamily="34" charset="-122"/>
                <a:ea typeface="微软雅黑" pitchFamily="34" charset="-122"/>
                <a:cs typeface="微软雅黑"/>
                <a:sym typeface="Microsoft YaHei Bold" charset="0"/>
              </a:rPr>
              <a:t>金蝶国际软件集团有限公司</a:t>
            </a:r>
          </a:p>
        </p:txBody>
      </p:sp>
      <p:pic>
        <p:nvPicPr>
          <p:cNvPr id="10" name="【最终版本】11S定版本.gif" descr="【最终版本】11S定版本.gif">
            <a:extLst>
              <a:ext uri="{FF2B5EF4-FFF2-40B4-BE49-F238E27FC236}">
                <a16:creationId xmlns:a16="http://schemas.microsoft.com/office/drawing/2014/main" xmlns="" id="{F1E7A80A-9C38-8B40-B0E3-061B22869495}"/>
              </a:ext>
            </a:extLst>
          </p:cNvPr>
          <p:cNvPicPr>
            <a:picLocks/>
          </p:cNvPicPr>
          <p:nvPr userDrawn="1"/>
        </p:nvPicPr>
        <p:blipFill>
          <a:blip r:embed="rId3">
            <a:extLst/>
          </a:blip>
          <a:stretch>
            <a:fillRect/>
          </a:stretch>
        </p:blipFill>
        <p:spPr>
          <a:xfrm>
            <a:off x="253596" y="183383"/>
            <a:ext cx="1695125" cy="866633"/>
          </a:xfrm>
          <a:prstGeom prst="rect">
            <a:avLst/>
          </a:prstGeom>
          <a:ln w="12700">
            <a:miter lim="400000"/>
          </a:ln>
        </p:spPr>
      </p:pic>
      <p:sp>
        <p:nvSpPr>
          <p:cNvPr id="8" name="文本框 16"/>
          <p:cNvSpPr txBox="1"/>
          <p:nvPr userDrawn="1"/>
        </p:nvSpPr>
        <p:spPr>
          <a:xfrm>
            <a:off x="2512373" y="4840417"/>
            <a:ext cx="1219200"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defPPr>
              <a:defRPr lang="en-US"/>
            </a:defPPr>
            <a:lvl1pPr algn="r" eaLnBrk="0" hangingPunct="0">
              <a:spcBef>
                <a:spcPct val="50000"/>
              </a:spcBef>
              <a:defRPr kumimoji="0" sz="800">
                <a:solidFill>
                  <a:srgbClr val="837A80"/>
                </a:solidFill>
                <a:latin typeface="Verdana" charset="0"/>
                <a:ea typeface="宋体" charset="0"/>
                <a:cs typeface="MS PGothic" charset="0"/>
              </a:defRPr>
            </a:lvl1pPr>
            <a:lvl2pPr marL="742950" indent="-285750" eaLnBrk="0" hangingPunct="0">
              <a:defRPr kumimoji="1" sz="2400">
                <a:latin typeface="宋体" charset="0"/>
                <a:ea typeface="宋体" charset="0"/>
              </a:defRPr>
            </a:lvl2pPr>
            <a:lvl3pPr marL="1143000" indent="-228600" eaLnBrk="0" hangingPunct="0">
              <a:defRPr kumimoji="1" sz="2400">
                <a:latin typeface="宋体" charset="0"/>
                <a:ea typeface="宋体" charset="0"/>
              </a:defRPr>
            </a:lvl3pPr>
            <a:lvl4pPr marL="1600200" indent="-228600" eaLnBrk="0" hangingPunct="0">
              <a:defRPr kumimoji="1" sz="2400">
                <a:latin typeface="宋体" charset="0"/>
                <a:ea typeface="宋体" charset="0"/>
              </a:defRPr>
            </a:lvl4pPr>
            <a:lvl5pPr marL="2057400" indent="-228600" eaLnBrk="0" hangingPunct="0">
              <a:defRPr kumimoji="1" sz="2400">
                <a:latin typeface="宋体" charset="0"/>
                <a:ea typeface="宋体" charset="0"/>
              </a:defRPr>
            </a:lvl5pPr>
            <a:lvl6pPr marL="2514600" indent="-228600" eaLnBrk="0" fontAlgn="base" hangingPunct="0">
              <a:spcBef>
                <a:spcPct val="0"/>
              </a:spcBef>
              <a:spcAft>
                <a:spcPct val="0"/>
              </a:spcAft>
              <a:defRPr kumimoji="1" sz="2400">
                <a:latin typeface="宋体" charset="0"/>
                <a:ea typeface="宋体" charset="0"/>
              </a:defRPr>
            </a:lvl6pPr>
            <a:lvl7pPr marL="2971800" indent="-228600" eaLnBrk="0" fontAlgn="base" hangingPunct="0">
              <a:spcBef>
                <a:spcPct val="0"/>
              </a:spcBef>
              <a:spcAft>
                <a:spcPct val="0"/>
              </a:spcAft>
              <a:defRPr kumimoji="1" sz="2400">
                <a:latin typeface="宋体" charset="0"/>
                <a:ea typeface="宋体" charset="0"/>
              </a:defRPr>
            </a:lvl7pPr>
            <a:lvl8pPr marL="3429000" indent="-228600" eaLnBrk="0" fontAlgn="base" hangingPunct="0">
              <a:spcBef>
                <a:spcPct val="0"/>
              </a:spcBef>
              <a:spcAft>
                <a:spcPct val="0"/>
              </a:spcAft>
              <a:defRPr kumimoji="1" sz="2400">
                <a:latin typeface="宋体" charset="0"/>
                <a:ea typeface="宋体" charset="0"/>
              </a:defRPr>
            </a:lvl8pPr>
            <a:lvl9pPr marL="3886200" indent="-228600" eaLnBrk="0" fontAlgn="base" hangingPunct="0">
              <a:spcBef>
                <a:spcPct val="0"/>
              </a:spcBef>
              <a:spcAft>
                <a:spcPct val="0"/>
              </a:spcAft>
              <a:defRPr kumimoji="1" sz="2400">
                <a:latin typeface="宋体" charset="0"/>
                <a:ea typeface="宋体" charset="0"/>
              </a:defRPr>
            </a:lvl9pPr>
          </a:lstStyle>
          <a:p>
            <a:pPr defTabSz="609585"/>
            <a:r>
              <a:rPr lang="zh-CN" altLang="en-US" sz="700" b="0" i="0" kern="1200" spc="0" baseline="0" dirty="0">
                <a:solidFill>
                  <a:schemeClr val="bg1">
                    <a:alpha val="50000"/>
                  </a:schemeClr>
                </a:solidFill>
                <a:latin typeface="微软雅黑" pitchFamily="34" charset="-122"/>
                <a:ea typeface="微软雅黑" pitchFamily="34" charset="-122"/>
                <a:cs typeface="微软雅黑"/>
              </a:rPr>
              <a:t>④内部公开 请勿外传</a:t>
            </a:r>
          </a:p>
        </p:txBody>
      </p:sp>
    </p:spTree>
    <p:extLst>
      <p:ext uri="{BB962C8B-B14F-4D97-AF65-F5344CB8AC3E}">
        <p14:creationId xmlns:p14="http://schemas.microsoft.com/office/powerpoint/2010/main" val="17617789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Comparison">
    <p:bg>
      <p:bgPr>
        <a:solidFill>
          <a:srgbClr val="1771EA"/>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43869" y="287867"/>
            <a:ext cx="8417186" cy="4466696"/>
          </a:xfrm>
        </p:spPr>
        <p:txBody>
          <a:bodyPr/>
          <a:lstStyle>
            <a:lvl1pPr>
              <a:defRPr sz="4900" baseline="0">
                <a:solidFill>
                  <a:schemeClr val="bg1"/>
                </a:solidFill>
                <a:latin typeface="Microsoft YaHei" charset="-122"/>
                <a:ea typeface="Microsoft YaHei" charset="-122"/>
                <a:cs typeface="Microsoft YaHei" charset="-122"/>
              </a:defRPr>
            </a:lvl1pPr>
          </a:lstStyle>
          <a:p>
            <a:r>
              <a:rPr lang="zh-CN" altLang="en-US" dirty="0" smtClean="0"/>
              <a:t>单击此处</a:t>
            </a:r>
            <a:r>
              <a:rPr lang="en-US" altLang="zh-CN" dirty="0" smtClean="0"/>
              <a:t/>
            </a:r>
            <a:br>
              <a:rPr lang="en-US" altLang="zh-CN" dirty="0" smtClean="0"/>
            </a:br>
            <a:r>
              <a:rPr lang="zh-CN" altLang="en-US" dirty="0" smtClean="0"/>
              <a:t>可更改模板标题</a:t>
            </a:r>
            <a:r>
              <a:rPr lang="en-US" altLang="zh-CN" dirty="0" smtClean="0"/>
              <a:t/>
            </a:r>
            <a:br>
              <a:rPr lang="en-US" altLang="zh-CN" dirty="0" smtClean="0"/>
            </a:br>
            <a:r>
              <a:rPr lang="zh-CN" altLang="en-US" dirty="0" smtClean="0"/>
              <a:t>中的文字</a:t>
            </a:r>
            <a:endParaRPr lang="en-US" dirty="0"/>
          </a:p>
        </p:txBody>
      </p:sp>
      <p:pic>
        <p:nvPicPr>
          <p:cNvPr id="4" name="图片 3"/>
          <p:cNvPicPr>
            <a:picLocks noChangeAspect="1"/>
          </p:cNvPicPr>
          <p:nvPr userDrawn="1"/>
        </p:nvPicPr>
        <p:blipFill rotWithShape="1">
          <a:blip r:embed="rId2">
            <a:extLst>
              <a:ext uri="{28A0092B-C50C-407E-A947-70E740481C1C}">
                <a14:useLocalDpi xmlns:a14="http://schemas.microsoft.com/office/drawing/2010/main" val="0"/>
              </a:ext>
            </a:extLst>
          </a:blip>
          <a:srcRect t="-12439" r="37297" b="-1"/>
          <a:stretch/>
        </p:blipFill>
        <p:spPr>
          <a:xfrm>
            <a:off x="7826835" y="143934"/>
            <a:ext cx="1020303" cy="380554"/>
          </a:xfrm>
          <a:prstGeom prst="rect">
            <a:avLst/>
          </a:prstGeom>
        </p:spPr>
      </p:pic>
    </p:spTree>
    <p:extLst>
      <p:ext uri="{BB962C8B-B14F-4D97-AF65-F5344CB8AC3E}">
        <p14:creationId xmlns:p14="http://schemas.microsoft.com/office/powerpoint/2010/main" val="125099970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grpSp>
        <p:nvGrpSpPr>
          <p:cNvPr id="11" name="Group 10"/>
          <p:cNvGrpSpPr/>
          <p:nvPr userDrawn="1"/>
        </p:nvGrpSpPr>
        <p:grpSpPr>
          <a:xfrm>
            <a:off x="-201085" y="208515"/>
            <a:ext cx="136829" cy="4388332"/>
            <a:chOff x="-279703" y="208515"/>
            <a:chExt cx="243417" cy="4388332"/>
          </a:xfrm>
        </p:grpSpPr>
        <p:cxnSp>
          <p:nvCxnSpPr>
            <p:cNvPr id="19" name="Straight Connector 18"/>
            <p:cNvCxnSpPr/>
            <p:nvPr userDrawn="1"/>
          </p:nvCxnSpPr>
          <p:spPr>
            <a:xfrm flipH="1">
              <a:off x="-279703" y="1414714"/>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nvGrpSpPr>
            <p:cNvPr id="13" name="Group 12"/>
            <p:cNvGrpSpPr/>
            <p:nvPr userDrawn="1"/>
          </p:nvGrpSpPr>
          <p:grpSpPr>
            <a:xfrm>
              <a:off x="-279703" y="4254803"/>
              <a:ext cx="243417" cy="342044"/>
              <a:chOff x="-243418" y="1063625"/>
              <a:chExt cx="243417" cy="342044"/>
            </a:xfrm>
          </p:grpSpPr>
          <p:cxnSp>
            <p:nvCxnSpPr>
              <p:cNvPr id="17" name="Straight Connector 16"/>
              <p:cNvCxnSpPr/>
              <p:nvPr userDrawn="1"/>
            </p:nvCxnSpPr>
            <p:spPr>
              <a:xfrm flipH="1">
                <a:off x="-243418" y="140566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14" name="Group 13"/>
            <p:cNvGrpSpPr/>
            <p:nvPr userDrawn="1"/>
          </p:nvGrpSpPr>
          <p:grpSpPr>
            <a:xfrm>
              <a:off x="-279703" y="208515"/>
              <a:ext cx="243417" cy="864155"/>
              <a:chOff x="-243418" y="1063625"/>
              <a:chExt cx="243417" cy="864155"/>
            </a:xfrm>
          </p:grpSpPr>
          <p:cxnSp>
            <p:nvCxnSpPr>
              <p:cNvPr id="15" name="Straight Connector 14"/>
              <p:cNvCxnSpPr/>
              <p:nvPr userDrawn="1"/>
            </p:nvCxnSpPr>
            <p:spPr>
              <a:xfrm flipH="1">
                <a:off x="-243418" y="1927780"/>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sp>
        <p:nvSpPr>
          <p:cNvPr id="24" name="Content Placeholder 5"/>
          <p:cNvSpPr>
            <a:spLocks noGrp="1"/>
          </p:cNvSpPr>
          <p:nvPr>
            <p:ph sz="quarter" idx="12" hasCustomPrompt="1"/>
          </p:nvPr>
        </p:nvSpPr>
        <p:spPr>
          <a:xfrm>
            <a:off x="443869" y="777932"/>
            <a:ext cx="8404856" cy="3878735"/>
          </a:xfrm>
        </p:spPr>
        <p:txBody>
          <a:bodyPr/>
          <a:lstStyle>
            <a:lvl1pPr>
              <a:spcBef>
                <a:spcPts val="1000"/>
              </a:spcBef>
              <a:defRPr sz="1200" baseline="0">
                <a:solidFill>
                  <a:srgbClr val="646464"/>
                </a:solidFill>
                <a:latin typeface="Microsoft YaHei" charset="-122"/>
                <a:ea typeface="Microsoft YaHei" charset="-122"/>
                <a:cs typeface="Microsoft YaHei" charset="-122"/>
              </a:defRPr>
            </a:lvl1pPr>
            <a:lvl2pPr marL="173038" indent="-119063">
              <a:defRPr sz="1200">
                <a:solidFill>
                  <a:srgbClr val="646464"/>
                </a:solidFill>
                <a:latin typeface="Microsoft YaHei" charset="-122"/>
                <a:ea typeface="Microsoft YaHei" charset="-122"/>
                <a:cs typeface="Microsoft YaHei" charset="-122"/>
              </a:defRPr>
            </a:lvl2pPr>
            <a:lvl3pPr marL="368300" indent="-153988">
              <a:defRPr sz="1200">
                <a:solidFill>
                  <a:srgbClr val="646464"/>
                </a:solidFill>
                <a:latin typeface="Microsoft YaHei" charset="-122"/>
                <a:ea typeface="Microsoft YaHei" charset="-122"/>
                <a:cs typeface="Microsoft YaHei" charset="-122"/>
              </a:defRPr>
            </a:lvl3pPr>
            <a:lvl4pPr marL="533400" indent="-123825">
              <a:tabLst/>
              <a:defRPr sz="1200">
                <a:solidFill>
                  <a:srgbClr val="646464"/>
                </a:solidFill>
                <a:latin typeface="Microsoft YaHei" charset="-122"/>
                <a:ea typeface="Microsoft YaHei" charset="-122"/>
                <a:cs typeface="Microsoft YaHei" charset="-122"/>
              </a:defRPr>
            </a:lvl4pPr>
            <a:lvl5pPr marL="730250" indent="-160338">
              <a:defRPr sz="1200">
                <a:solidFill>
                  <a:srgbClr val="646464"/>
                </a:solidFill>
                <a:latin typeface="Microsoft YaHei" charset="-122"/>
                <a:ea typeface="Microsoft YaHei" charset="-122"/>
                <a:cs typeface="Microsoft YaHei" charset="-122"/>
              </a:defRPr>
            </a:lvl5pPr>
          </a:lstStyle>
          <a:p>
            <a:pPr>
              <a:spcBef>
                <a:spcPts val="500"/>
              </a:spcBef>
              <a:defRPr/>
            </a:pPr>
            <a:r>
              <a:rPr lang="zh-CN" altLang="en-US" sz="1050" dirty="0" smtClean="0">
                <a:solidFill>
                  <a:schemeClr val="tx1">
                    <a:lumMod val="65000"/>
                    <a:lumOff val="35000"/>
                  </a:schemeClr>
                </a:solidFill>
                <a:latin typeface="微软雅黑" pitchFamily="34" charset="-122"/>
                <a:ea typeface="微软雅黑" pitchFamily="34" charset="-122"/>
              </a:rPr>
              <a:t>没有金蝶软件国际软件集团有限公司的特别许可，任何人不能以任何形式或为任何目的复制或传播本文档的任何部分。本文档中包含的信息如有更改，恕不另行通知。</a:t>
            </a:r>
            <a:endParaRPr lang="en-US" altLang="zh-CN" sz="1050" dirty="0" smtClean="0">
              <a:solidFill>
                <a:schemeClr val="tx1">
                  <a:lumMod val="65000"/>
                  <a:lumOff val="35000"/>
                </a:schemeClr>
              </a:solidFill>
              <a:latin typeface="微软雅黑" pitchFamily="34" charset="-122"/>
              <a:ea typeface="微软雅黑" pitchFamily="34" charset="-122"/>
            </a:endParaRPr>
          </a:p>
          <a:p>
            <a:pPr>
              <a:spcBef>
                <a:spcPts val="500"/>
              </a:spcBef>
              <a:defRPr/>
            </a:pPr>
            <a:endParaRPr lang="en-US" altLang="zh-CN" sz="1050" dirty="0" smtClean="0">
              <a:solidFill>
                <a:schemeClr val="tx1">
                  <a:lumMod val="65000"/>
                  <a:lumOff val="35000"/>
                </a:schemeClr>
              </a:solidFill>
              <a:latin typeface="微软雅黑" pitchFamily="34" charset="-122"/>
              <a:ea typeface="微软雅黑" pitchFamily="34" charset="-122"/>
            </a:endParaRPr>
          </a:p>
          <a:p>
            <a:pPr>
              <a:spcBef>
                <a:spcPts val="500"/>
              </a:spcBef>
              <a:defRPr/>
            </a:pPr>
            <a:r>
              <a:rPr lang="zh-CN" altLang="en-US" sz="1050" dirty="0" smtClean="0">
                <a:solidFill>
                  <a:schemeClr val="tx1">
                    <a:lumMod val="65000"/>
                    <a:lumOff val="35000"/>
                  </a:schemeClr>
                </a:solidFill>
                <a:latin typeface="微软雅黑" pitchFamily="34" charset="-122"/>
                <a:ea typeface="微软雅黑" pitchFamily="34" charset="-122"/>
              </a:rPr>
              <a:t>由金蝶软件（中国）有限公司和其分销商所销售的某些软件产品包含有其它软件供应商版权所有的软件组件。</a:t>
            </a:r>
          </a:p>
          <a:p>
            <a:pPr>
              <a:spcBef>
                <a:spcPts val="500"/>
              </a:spcBef>
              <a:defRPr/>
            </a:pPr>
            <a:r>
              <a:rPr lang="en-US" altLang="zh-CN" sz="1050" dirty="0" smtClean="0">
                <a:solidFill>
                  <a:schemeClr val="tx1">
                    <a:lumMod val="65000"/>
                    <a:lumOff val="35000"/>
                  </a:schemeClr>
                </a:solidFill>
                <a:latin typeface="微软雅黑" pitchFamily="34" charset="-122"/>
                <a:ea typeface="微软雅黑" pitchFamily="34" charset="-122"/>
              </a:rPr>
              <a:t>Microsoft®</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WINDOWS®</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NT®</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EXCEL®</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Word®</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PowerPoint® </a:t>
            </a:r>
            <a:r>
              <a:rPr lang="zh-CN" altLang="en-US" sz="1050" dirty="0" smtClean="0">
                <a:solidFill>
                  <a:schemeClr val="tx1">
                    <a:lumMod val="65000"/>
                    <a:lumOff val="35000"/>
                  </a:schemeClr>
                </a:solidFill>
                <a:latin typeface="微软雅黑" pitchFamily="34" charset="-122"/>
                <a:ea typeface="微软雅黑" pitchFamily="34" charset="-122"/>
              </a:rPr>
              <a:t>和</a:t>
            </a:r>
            <a:r>
              <a:rPr lang="en-US" altLang="zh-CN" sz="1050" dirty="0" smtClean="0">
                <a:solidFill>
                  <a:schemeClr val="tx1">
                    <a:lumMod val="65000"/>
                    <a:lumOff val="35000"/>
                  </a:schemeClr>
                </a:solidFill>
                <a:latin typeface="微软雅黑" pitchFamily="34" charset="-122"/>
                <a:ea typeface="微软雅黑" pitchFamily="34" charset="-122"/>
              </a:rPr>
              <a:t>SQL Server® </a:t>
            </a:r>
            <a:r>
              <a:rPr lang="zh-CN" altLang="en-US" sz="1050" dirty="0" smtClean="0">
                <a:solidFill>
                  <a:schemeClr val="tx1">
                    <a:lumMod val="65000"/>
                    <a:lumOff val="35000"/>
                  </a:schemeClr>
                </a:solidFill>
                <a:latin typeface="微软雅黑" pitchFamily="34" charset="-122"/>
                <a:ea typeface="微软雅黑" pitchFamily="34" charset="-122"/>
              </a:rPr>
              <a:t>是微软公司的注册商标。</a:t>
            </a:r>
          </a:p>
          <a:p>
            <a:pPr>
              <a:spcBef>
                <a:spcPts val="500"/>
              </a:spcBef>
              <a:defRPr/>
            </a:pPr>
            <a:r>
              <a:rPr lang="en-US" altLang="zh-CN" sz="1050" dirty="0" smtClean="0">
                <a:solidFill>
                  <a:schemeClr val="tx1">
                    <a:lumMod val="65000"/>
                    <a:lumOff val="35000"/>
                  </a:schemeClr>
                </a:solidFill>
                <a:latin typeface="微软雅黑" pitchFamily="34" charset="-122"/>
                <a:ea typeface="微软雅黑" pitchFamily="34" charset="-122"/>
              </a:rPr>
              <a:t>IBM®</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DB2®</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DB2 </a:t>
            </a:r>
            <a:r>
              <a:rPr lang="zh-CN" altLang="en-US" sz="1050" dirty="0" smtClean="0">
                <a:solidFill>
                  <a:schemeClr val="tx1">
                    <a:lumMod val="65000"/>
                    <a:lumOff val="35000"/>
                  </a:schemeClr>
                </a:solidFill>
                <a:latin typeface="微软雅黑" pitchFamily="34" charset="-122"/>
                <a:ea typeface="微软雅黑" pitchFamily="34" charset="-122"/>
              </a:rPr>
              <a:t>通用数据库、</a:t>
            </a:r>
            <a:r>
              <a:rPr lang="en-US" altLang="zh-CN" sz="1050" dirty="0" smtClean="0">
                <a:solidFill>
                  <a:schemeClr val="tx1">
                    <a:lumMod val="65000"/>
                    <a:lumOff val="35000"/>
                  </a:schemeClr>
                </a:solidFill>
                <a:latin typeface="微软雅黑" pitchFamily="34" charset="-122"/>
                <a:ea typeface="微软雅黑" pitchFamily="34" charset="-122"/>
              </a:rPr>
              <a:t>OS/2®</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Parallel </a:t>
            </a:r>
            <a:r>
              <a:rPr lang="en-US" altLang="zh-CN" sz="1050" dirty="0" err="1" smtClean="0">
                <a:solidFill>
                  <a:schemeClr val="tx1">
                    <a:lumMod val="65000"/>
                    <a:lumOff val="35000"/>
                  </a:schemeClr>
                </a:solidFill>
                <a:latin typeface="微软雅黑" pitchFamily="34" charset="-122"/>
                <a:ea typeface="微软雅黑" pitchFamily="34" charset="-122"/>
              </a:rPr>
              <a:t>Sysplex</a:t>
            </a:r>
            <a:r>
              <a:rPr lang="en-US" altLang="zh-CN" sz="1050" dirty="0" smtClean="0">
                <a:solidFill>
                  <a:schemeClr val="tx1">
                    <a:lumMod val="65000"/>
                    <a:lumOff val="35000"/>
                  </a:schemeClr>
                </a:solidFill>
                <a:latin typeface="微软雅黑" pitchFamily="34" charset="-122"/>
                <a:ea typeface="微软雅黑" pitchFamily="34" charset="-122"/>
              </a:rPr>
              <a:t>®</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MVS/ESA</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AIX®</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S/390®</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AS/400®</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OS/390®</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OS/400®</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iSeries</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err="1" smtClean="0">
                <a:solidFill>
                  <a:schemeClr val="tx1">
                    <a:lumMod val="65000"/>
                    <a:lumOff val="35000"/>
                  </a:schemeClr>
                </a:solidFill>
                <a:latin typeface="微软雅黑" pitchFamily="34" charset="-122"/>
                <a:ea typeface="微软雅黑" pitchFamily="34" charset="-122"/>
              </a:rPr>
              <a:t>pSeries</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err="1" smtClean="0">
                <a:solidFill>
                  <a:schemeClr val="tx1">
                    <a:lumMod val="65000"/>
                    <a:lumOff val="35000"/>
                  </a:schemeClr>
                </a:solidFill>
                <a:latin typeface="微软雅黑" pitchFamily="34" charset="-122"/>
                <a:ea typeface="微软雅黑" pitchFamily="34" charset="-122"/>
              </a:rPr>
              <a:t>xSeries</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err="1" smtClean="0">
                <a:solidFill>
                  <a:schemeClr val="tx1">
                    <a:lumMod val="65000"/>
                    <a:lumOff val="35000"/>
                  </a:schemeClr>
                </a:solidFill>
                <a:latin typeface="微软雅黑" pitchFamily="34" charset="-122"/>
                <a:ea typeface="微软雅黑" pitchFamily="34" charset="-122"/>
              </a:rPr>
              <a:t>zSeries</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z/OS</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AFP</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Intelligent Miner</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WebSphere®</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err="1" smtClean="0">
                <a:solidFill>
                  <a:schemeClr val="tx1">
                    <a:lumMod val="65000"/>
                    <a:lumOff val="35000"/>
                  </a:schemeClr>
                </a:solidFill>
                <a:latin typeface="微软雅黑" pitchFamily="34" charset="-122"/>
                <a:ea typeface="微软雅黑" pitchFamily="34" charset="-122"/>
              </a:rPr>
              <a:t>Netfinity</a:t>
            </a:r>
            <a:r>
              <a:rPr lang="en-US" altLang="zh-CN" sz="1050" dirty="0" smtClean="0">
                <a:solidFill>
                  <a:schemeClr val="tx1">
                    <a:lumMod val="65000"/>
                    <a:lumOff val="35000"/>
                  </a:schemeClr>
                </a:solidFill>
                <a:latin typeface="微软雅黑" pitchFamily="34" charset="-122"/>
                <a:ea typeface="微软雅黑" pitchFamily="34" charset="-122"/>
              </a:rPr>
              <a:t>®</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Tivoli®</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Informix </a:t>
            </a:r>
            <a:r>
              <a:rPr lang="zh-CN" altLang="en-US" sz="1050" dirty="0" smtClean="0">
                <a:solidFill>
                  <a:schemeClr val="tx1">
                    <a:lumMod val="65000"/>
                    <a:lumOff val="35000"/>
                  </a:schemeClr>
                </a:solidFill>
                <a:latin typeface="微软雅黑" pitchFamily="34" charset="-122"/>
                <a:ea typeface="微软雅黑" pitchFamily="34" charset="-122"/>
              </a:rPr>
              <a:t>和</a:t>
            </a:r>
            <a:r>
              <a:rPr lang="en-US" altLang="zh-CN" sz="1050" dirty="0" smtClean="0">
                <a:solidFill>
                  <a:schemeClr val="tx1">
                    <a:lumMod val="65000"/>
                    <a:lumOff val="35000"/>
                  </a:schemeClr>
                </a:solidFill>
                <a:latin typeface="微软雅黑" pitchFamily="34" charset="-122"/>
                <a:ea typeface="微软雅黑" pitchFamily="34" charset="-122"/>
              </a:rPr>
              <a:t>Informix® </a:t>
            </a:r>
            <a:r>
              <a:rPr lang="zh-CN" altLang="en-US" sz="1050" dirty="0" smtClean="0">
                <a:solidFill>
                  <a:schemeClr val="tx1">
                    <a:lumMod val="65000"/>
                    <a:lumOff val="35000"/>
                  </a:schemeClr>
                </a:solidFill>
                <a:latin typeface="微软雅黑" pitchFamily="34" charset="-122"/>
                <a:ea typeface="微软雅黑" pitchFamily="34" charset="-122"/>
              </a:rPr>
              <a:t>动态</a:t>
            </a:r>
            <a:r>
              <a:rPr lang="en-US" altLang="zh-CN" sz="1050" dirty="0" err="1" smtClean="0">
                <a:solidFill>
                  <a:schemeClr val="tx1">
                    <a:lumMod val="65000"/>
                    <a:lumOff val="35000"/>
                  </a:schemeClr>
                </a:solidFill>
                <a:latin typeface="微软雅黑" pitchFamily="34" charset="-122"/>
                <a:ea typeface="微软雅黑" pitchFamily="34" charset="-122"/>
              </a:rPr>
              <a:t>ServerTM</a:t>
            </a:r>
            <a:r>
              <a:rPr lang="en-US" altLang="zh-CN" sz="1050" dirty="0" smtClean="0">
                <a:solidFill>
                  <a:schemeClr val="tx1">
                    <a:lumMod val="65000"/>
                    <a:lumOff val="35000"/>
                  </a:schemeClr>
                </a:solidFill>
                <a:latin typeface="微软雅黑" pitchFamily="34" charset="-122"/>
                <a:ea typeface="微软雅黑" pitchFamily="34" charset="-122"/>
              </a:rPr>
              <a:t> </a:t>
            </a:r>
            <a:r>
              <a:rPr lang="zh-CN" altLang="en-US" sz="1050" dirty="0" smtClean="0">
                <a:solidFill>
                  <a:schemeClr val="tx1">
                    <a:lumMod val="65000"/>
                    <a:lumOff val="35000"/>
                  </a:schemeClr>
                </a:solidFill>
                <a:latin typeface="微软雅黑" pitchFamily="34" charset="-122"/>
                <a:ea typeface="微软雅黑" pitchFamily="34" charset="-122"/>
              </a:rPr>
              <a:t>是国际商业机器公司在美国或其他公司的商标。</a:t>
            </a:r>
          </a:p>
          <a:p>
            <a:pPr>
              <a:spcBef>
                <a:spcPts val="500"/>
              </a:spcBef>
              <a:defRPr/>
            </a:pPr>
            <a:r>
              <a:rPr lang="en-US" altLang="zh-CN" sz="1050" dirty="0" smtClean="0">
                <a:solidFill>
                  <a:schemeClr val="tx1">
                    <a:lumMod val="65000"/>
                    <a:lumOff val="35000"/>
                  </a:schemeClr>
                </a:solidFill>
                <a:latin typeface="微软雅黑" pitchFamily="34" charset="-122"/>
                <a:ea typeface="微软雅黑" pitchFamily="34" charset="-122"/>
              </a:rPr>
              <a:t>ORACLE® </a:t>
            </a:r>
            <a:r>
              <a:rPr lang="zh-CN" altLang="en-US" sz="1050" dirty="0" smtClean="0">
                <a:solidFill>
                  <a:schemeClr val="tx1">
                    <a:lumMod val="65000"/>
                    <a:lumOff val="35000"/>
                  </a:schemeClr>
                </a:solidFill>
                <a:latin typeface="微软雅黑" pitchFamily="34" charset="-122"/>
                <a:ea typeface="微软雅黑" pitchFamily="34" charset="-122"/>
              </a:rPr>
              <a:t>是</a:t>
            </a:r>
            <a:r>
              <a:rPr lang="en-US" altLang="zh-CN" sz="1050" dirty="0" smtClean="0">
                <a:solidFill>
                  <a:schemeClr val="tx1">
                    <a:lumMod val="65000"/>
                    <a:lumOff val="35000"/>
                  </a:schemeClr>
                </a:solidFill>
                <a:latin typeface="微软雅黑" pitchFamily="34" charset="-122"/>
                <a:ea typeface="微软雅黑" pitchFamily="34" charset="-122"/>
              </a:rPr>
              <a:t>ORACLE </a:t>
            </a:r>
            <a:r>
              <a:rPr lang="zh-CN" altLang="en-US" sz="1050" dirty="0" smtClean="0">
                <a:solidFill>
                  <a:schemeClr val="tx1">
                    <a:lumMod val="65000"/>
                    <a:lumOff val="35000"/>
                  </a:schemeClr>
                </a:solidFill>
                <a:latin typeface="微软雅黑" pitchFamily="34" charset="-122"/>
                <a:ea typeface="微软雅黑" pitchFamily="34" charset="-122"/>
              </a:rPr>
              <a:t>公司的注册商标。</a:t>
            </a:r>
          </a:p>
          <a:p>
            <a:pPr>
              <a:spcBef>
                <a:spcPts val="500"/>
              </a:spcBef>
              <a:defRPr/>
            </a:pPr>
            <a:r>
              <a:rPr lang="en-US" altLang="zh-CN" sz="1050" dirty="0" smtClean="0">
                <a:solidFill>
                  <a:schemeClr val="tx1">
                    <a:lumMod val="65000"/>
                    <a:lumOff val="35000"/>
                  </a:schemeClr>
                </a:solidFill>
                <a:latin typeface="微软雅黑" pitchFamily="34" charset="-122"/>
                <a:ea typeface="微软雅黑" pitchFamily="34" charset="-122"/>
              </a:rPr>
              <a:t>UNIX®</a:t>
            </a:r>
            <a:r>
              <a:rPr lang="zh-CN" altLang="en-US" sz="1050" dirty="0" smtClean="0">
                <a:solidFill>
                  <a:schemeClr val="tx1">
                    <a:lumMod val="65000"/>
                    <a:lumOff val="35000"/>
                  </a:schemeClr>
                </a:solidFill>
                <a:latin typeface="微软雅黑" pitchFamily="34" charset="-122"/>
                <a:ea typeface="微软雅黑" pitchFamily="34" charset="-122"/>
              </a:rPr>
              <a:t>是</a:t>
            </a:r>
            <a:r>
              <a:rPr lang="en-US" altLang="zh-CN" sz="1050" dirty="0" smtClean="0">
                <a:solidFill>
                  <a:schemeClr val="tx1">
                    <a:lumMod val="65000"/>
                    <a:lumOff val="35000"/>
                  </a:schemeClr>
                </a:solidFill>
                <a:latin typeface="微软雅黑" pitchFamily="34" charset="-122"/>
                <a:ea typeface="微软雅黑" pitchFamily="34" charset="-122"/>
              </a:rPr>
              <a:t>UNIX INTERNATIONAL CO.,LIMTED</a:t>
            </a:r>
            <a:r>
              <a:rPr lang="zh-CN" altLang="en-US" sz="1050" dirty="0" smtClean="0">
                <a:solidFill>
                  <a:schemeClr val="tx1">
                    <a:lumMod val="65000"/>
                    <a:lumOff val="35000"/>
                  </a:schemeClr>
                </a:solidFill>
                <a:latin typeface="微软雅黑" pitchFamily="34" charset="-122"/>
                <a:ea typeface="微软雅黑" pitchFamily="34" charset="-122"/>
              </a:rPr>
              <a:t>的注册商标、</a:t>
            </a:r>
            <a:r>
              <a:rPr lang="en-US" altLang="zh-CN" sz="1050" dirty="0" smtClean="0">
                <a:solidFill>
                  <a:schemeClr val="tx1">
                    <a:lumMod val="65000"/>
                    <a:lumOff val="35000"/>
                  </a:schemeClr>
                </a:solidFill>
                <a:latin typeface="微软雅黑" pitchFamily="34" charset="-122"/>
                <a:ea typeface="微软雅黑" pitchFamily="34" charset="-122"/>
              </a:rPr>
              <a:t>OSF/1® </a:t>
            </a:r>
            <a:r>
              <a:rPr lang="zh-CN" altLang="en-US" sz="1050" dirty="0" smtClean="0">
                <a:solidFill>
                  <a:schemeClr val="tx1">
                    <a:lumMod val="65000"/>
                    <a:lumOff val="35000"/>
                  </a:schemeClr>
                </a:solidFill>
                <a:latin typeface="微软雅黑" pitchFamily="34" charset="-122"/>
                <a:ea typeface="微软雅黑" pitchFamily="34" charset="-122"/>
              </a:rPr>
              <a:t>和</a:t>
            </a:r>
            <a:r>
              <a:rPr lang="en-US" altLang="zh-CN" sz="1050" dirty="0" smtClean="0">
                <a:solidFill>
                  <a:schemeClr val="tx1">
                    <a:lumMod val="65000"/>
                    <a:lumOff val="35000"/>
                  </a:schemeClr>
                </a:solidFill>
                <a:latin typeface="微软雅黑" pitchFamily="34" charset="-122"/>
                <a:ea typeface="微软雅黑" pitchFamily="34" charset="-122"/>
              </a:rPr>
              <a:t>Motif® </a:t>
            </a:r>
            <a:r>
              <a:rPr lang="zh-CN" altLang="en-US" sz="1050" dirty="0" smtClean="0">
                <a:solidFill>
                  <a:schemeClr val="tx1">
                    <a:lumMod val="65000"/>
                    <a:lumOff val="35000"/>
                  </a:schemeClr>
                </a:solidFill>
                <a:latin typeface="微软雅黑" pitchFamily="34" charset="-122"/>
                <a:ea typeface="微软雅黑" pitchFamily="34" charset="-122"/>
              </a:rPr>
              <a:t>是</a:t>
            </a:r>
            <a:r>
              <a:rPr lang="en-US" altLang="zh-CN" sz="1050" dirty="0" smtClean="0">
                <a:solidFill>
                  <a:schemeClr val="tx1">
                    <a:lumMod val="65000"/>
                    <a:lumOff val="35000"/>
                  </a:schemeClr>
                </a:solidFill>
                <a:latin typeface="微软雅黑" pitchFamily="34" charset="-122"/>
                <a:ea typeface="微软雅黑" pitchFamily="34" charset="-122"/>
              </a:rPr>
              <a:t>Open Group </a:t>
            </a:r>
            <a:r>
              <a:rPr lang="zh-CN" altLang="en-US" sz="1050" dirty="0" smtClean="0">
                <a:solidFill>
                  <a:schemeClr val="tx1">
                    <a:lumMod val="65000"/>
                    <a:lumOff val="35000"/>
                  </a:schemeClr>
                </a:solidFill>
                <a:latin typeface="微软雅黑" pitchFamily="34" charset="-122"/>
                <a:ea typeface="微软雅黑" pitchFamily="34" charset="-122"/>
              </a:rPr>
              <a:t>的注册商标。</a:t>
            </a:r>
          </a:p>
          <a:p>
            <a:pPr>
              <a:spcBef>
                <a:spcPts val="500"/>
              </a:spcBef>
              <a:defRPr/>
            </a:pPr>
            <a:r>
              <a:rPr lang="en-US" altLang="zh-CN" sz="1050" dirty="0" smtClean="0">
                <a:solidFill>
                  <a:schemeClr val="tx1">
                    <a:lumMod val="65000"/>
                    <a:lumOff val="35000"/>
                  </a:schemeClr>
                </a:solidFill>
                <a:latin typeface="微软雅黑" pitchFamily="34" charset="-122"/>
                <a:ea typeface="微软雅黑" pitchFamily="34" charset="-122"/>
              </a:rPr>
              <a:t>Citrix®</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Citrix </a:t>
            </a:r>
            <a:r>
              <a:rPr lang="zh-CN" altLang="en-US" sz="1050" dirty="0" smtClean="0">
                <a:solidFill>
                  <a:schemeClr val="tx1">
                    <a:lumMod val="65000"/>
                    <a:lumOff val="35000"/>
                  </a:schemeClr>
                </a:solidFill>
                <a:latin typeface="微软雅黑" pitchFamily="34" charset="-122"/>
                <a:ea typeface="微软雅黑" pitchFamily="34" charset="-122"/>
              </a:rPr>
              <a:t>徽标、</a:t>
            </a:r>
            <a:r>
              <a:rPr lang="en-US" altLang="zh-CN" sz="1050" dirty="0" smtClean="0">
                <a:solidFill>
                  <a:schemeClr val="tx1">
                    <a:lumMod val="65000"/>
                    <a:lumOff val="35000"/>
                  </a:schemeClr>
                </a:solidFill>
                <a:latin typeface="微软雅黑" pitchFamily="34" charset="-122"/>
                <a:ea typeface="微软雅黑" pitchFamily="34" charset="-122"/>
              </a:rPr>
              <a:t>ICA</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Program Neighborhood® </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err="1" smtClean="0">
                <a:solidFill>
                  <a:schemeClr val="tx1">
                    <a:lumMod val="65000"/>
                    <a:lumOff val="35000"/>
                  </a:schemeClr>
                </a:solidFill>
                <a:latin typeface="微软雅黑" pitchFamily="34" charset="-122"/>
                <a:ea typeface="微软雅黑" pitchFamily="34" charset="-122"/>
              </a:rPr>
              <a:t>MetaFrame</a:t>
            </a:r>
            <a:r>
              <a:rPr lang="en-US" altLang="zh-CN" sz="1050" dirty="0" smtClean="0">
                <a:solidFill>
                  <a:schemeClr val="tx1">
                    <a:lumMod val="65000"/>
                    <a:lumOff val="35000"/>
                  </a:schemeClr>
                </a:solidFill>
                <a:latin typeface="微软雅黑" pitchFamily="34" charset="-122"/>
                <a:ea typeface="微软雅黑" pitchFamily="34" charset="-122"/>
              </a:rPr>
              <a:t>® </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err="1" smtClean="0">
                <a:solidFill>
                  <a:schemeClr val="tx1">
                    <a:lumMod val="65000"/>
                    <a:lumOff val="35000"/>
                  </a:schemeClr>
                </a:solidFill>
                <a:latin typeface="微软雅黑" pitchFamily="34" charset="-122"/>
                <a:ea typeface="微软雅黑" pitchFamily="34" charset="-122"/>
              </a:rPr>
              <a:t>WinFrame</a:t>
            </a:r>
            <a:r>
              <a:rPr lang="en-US" altLang="zh-CN" sz="1050" dirty="0" smtClean="0">
                <a:solidFill>
                  <a:schemeClr val="tx1">
                    <a:lumMod val="65000"/>
                    <a:lumOff val="35000"/>
                  </a:schemeClr>
                </a:solidFill>
                <a:latin typeface="微软雅黑" pitchFamily="34" charset="-122"/>
                <a:ea typeface="微软雅黑" pitchFamily="34" charset="-122"/>
              </a:rPr>
              <a:t>® </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err="1" smtClean="0">
                <a:solidFill>
                  <a:schemeClr val="tx1">
                    <a:lumMod val="65000"/>
                    <a:lumOff val="35000"/>
                  </a:schemeClr>
                </a:solidFill>
                <a:latin typeface="微软雅黑" pitchFamily="34" charset="-122"/>
                <a:ea typeface="微软雅黑" pitchFamily="34" charset="-122"/>
              </a:rPr>
              <a:t>VideoFrame</a:t>
            </a:r>
            <a:r>
              <a:rPr lang="en-US" altLang="zh-CN" sz="1050" dirty="0" smtClean="0">
                <a:solidFill>
                  <a:schemeClr val="tx1">
                    <a:lumMod val="65000"/>
                    <a:lumOff val="35000"/>
                  </a:schemeClr>
                </a:solidFill>
                <a:latin typeface="微软雅黑" pitchFamily="34" charset="-122"/>
                <a:ea typeface="微软雅黑" pitchFamily="34" charset="-122"/>
              </a:rPr>
              <a:t>® </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err="1" smtClean="0">
                <a:solidFill>
                  <a:schemeClr val="tx1">
                    <a:lumMod val="65000"/>
                    <a:lumOff val="35000"/>
                  </a:schemeClr>
                </a:solidFill>
                <a:latin typeface="微软雅黑" pitchFamily="34" charset="-122"/>
                <a:ea typeface="微软雅黑" pitchFamily="34" charset="-122"/>
              </a:rPr>
              <a:t>MultiWin</a:t>
            </a:r>
            <a:r>
              <a:rPr lang="en-US" altLang="zh-CN" sz="1050" dirty="0" smtClean="0">
                <a:solidFill>
                  <a:schemeClr val="tx1">
                    <a:lumMod val="65000"/>
                    <a:lumOff val="35000"/>
                  </a:schemeClr>
                </a:solidFill>
                <a:latin typeface="微软雅黑" pitchFamily="34" charset="-122"/>
                <a:ea typeface="微软雅黑" pitchFamily="34" charset="-122"/>
              </a:rPr>
              <a:t>®</a:t>
            </a:r>
            <a:r>
              <a:rPr lang="zh-CN" altLang="en-US" sz="1050" dirty="0" smtClean="0">
                <a:solidFill>
                  <a:schemeClr val="tx1">
                    <a:lumMod val="65000"/>
                    <a:lumOff val="35000"/>
                  </a:schemeClr>
                </a:solidFill>
                <a:latin typeface="微软雅黑" pitchFamily="34" charset="-122"/>
                <a:ea typeface="微软雅黑" pitchFamily="34" charset="-122"/>
              </a:rPr>
              <a:t>以及此处引用的</a:t>
            </a:r>
            <a:r>
              <a:rPr lang="en-US" altLang="zh-CN" sz="1050" dirty="0" smtClean="0">
                <a:solidFill>
                  <a:schemeClr val="tx1">
                    <a:lumMod val="65000"/>
                    <a:lumOff val="35000"/>
                  </a:schemeClr>
                </a:solidFill>
                <a:latin typeface="微软雅黑" pitchFamily="34" charset="-122"/>
                <a:ea typeface="微软雅黑" pitchFamily="34" charset="-122"/>
              </a:rPr>
              <a:t>Citrix </a:t>
            </a:r>
            <a:r>
              <a:rPr lang="zh-CN" altLang="en-US" sz="1050" dirty="0" smtClean="0">
                <a:solidFill>
                  <a:schemeClr val="tx1">
                    <a:lumMod val="65000"/>
                    <a:lumOff val="35000"/>
                  </a:schemeClr>
                </a:solidFill>
                <a:latin typeface="微软雅黑" pitchFamily="34" charset="-122"/>
                <a:ea typeface="微软雅黑" pitchFamily="34" charset="-122"/>
              </a:rPr>
              <a:t>产品名是</a:t>
            </a:r>
            <a:r>
              <a:rPr lang="en-US" altLang="zh-CN" sz="1050" dirty="0" smtClean="0">
                <a:solidFill>
                  <a:schemeClr val="tx1">
                    <a:lumMod val="65000"/>
                    <a:lumOff val="35000"/>
                  </a:schemeClr>
                </a:solidFill>
                <a:latin typeface="微软雅黑" pitchFamily="34" charset="-122"/>
                <a:ea typeface="微软雅黑" pitchFamily="34" charset="-122"/>
              </a:rPr>
              <a:t>Citrix Systems </a:t>
            </a:r>
            <a:r>
              <a:rPr lang="zh-CN" altLang="en-US" sz="1050" dirty="0" smtClean="0">
                <a:solidFill>
                  <a:schemeClr val="tx1">
                    <a:lumMod val="65000"/>
                    <a:lumOff val="35000"/>
                  </a:schemeClr>
                </a:solidFill>
                <a:latin typeface="微软雅黑" pitchFamily="34" charset="-122"/>
                <a:ea typeface="微软雅黑" pitchFamily="34" charset="-122"/>
              </a:rPr>
              <a:t>公司的商标或注册商标。</a:t>
            </a:r>
          </a:p>
          <a:p>
            <a:pPr>
              <a:spcBef>
                <a:spcPts val="500"/>
              </a:spcBef>
              <a:defRPr/>
            </a:pPr>
            <a:r>
              <a:rPr lang="en-US" altLang="zh-CN" sz="1050" dirty="0" smtClean="0">
                <a:solidFill>
                  <a:schemeClr val="tx1">
                    <a:lumMod val="65000"/>
                    <a:lumOff val="35000"/>
                  </a:schemeClr>
                </a:solidFill>
                <a:latin typeface="微软雅黑" pitchFamily="34" charset="-122"/>
                <a:ea typeface="微软雅黑" pitchFamily="34" charset="-122"/>
              </a:rPr>
              <a:t>HTML</a:t>
            </a:r>
            <a:r>
              <a:rPr lang="zh-CN" altLang="en-US" sz="1050" dirty="0" smtClean="0">
                <a:solidFill>
                  <a:schemeClr val="tx1">
                    <a:lumMod val="65000"/>
                    <a:lumOff val="35000"/>
                  </a:schemeClr>
                </a:solidFill>
                <a:latin typeface="微软雅黑" pitchFamily="34" charset="-122"/>
                <a:ea typeface="微软雅黑" pitchFamily="34" charset="-122"/>
              </a:rPr>
              <a:t>是</a:t>
            </a:r>
            <a:r>
              <a:rPr lang="en-US" altLang="zh-CN" sz="1050" dirty="0" smtClean="0">
                <a:solidFill>
                  <a:schemeClr val="tx1">
                    <a:lumMod val="65000"/>
                    <a:lumOff val="35000"/>
                  </a:schemeClr>
                </a:solidFill>
                <a:latin typeface="微软雅黑" pitchFamily="34" charset="-122"/>
                <a:ea typeface="微软雅黑" pitchFamily="34" charset="-122"/>
              </a:rPr>
              <a:t>HATEMOGLU TEKSTIL GIYIM SANAYI VE TICARET A.S.</a:t>
            </a:r>
            <a:r>
              <a:rPr lang="zh-CN" altLang="en-US" sz="1050" dirty="0" smtClean="0">
                <a:solidFill>
                  <a:schemeClr val="tx1">
                    <a:lumMod val="65000"/>
                    <a:lumOff val="35000"/>
                  </a:schemeClr>
                </a:solidFill>
                <a:latin typeface="微软雅黑" pitchFamily="34" charset="-122"/>
                <a:ea typeface="微软雅黑" pitchFamily="34" charset="-122"/>
              </a:rPr>
              <a:t>的注册商标，</a:t>
            </a:r>
            <a:r>
              <a:rPr lang="en-US" altLang="zh-CN" sz="1050" dirty="0" smtClean="0">
                <a:solidFill>
                  <a:schemeClr val="tx1">
                    <a:lumMod val="65000"/>
                    <a:lumOff val="35000"/>
                  </a:schemeClr>
                </a:solidFill>
                <a:latin typeface="微软雅黑" pitchFamily="34" charset="-122"/>
                <a:ea typeface="微软雅黑" pitchFamily="34" charset="-122"/>
              </a:rPr>
              <a:t>DHTML</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XML</a:t>
            </a:r>
            <a:r>
              <a:rPr lang="zh-CN" altLang="en-US" sz="1050" dirty="0" smtClean="0">
                <a:solidFill>
                  <a:schemeClr val="tx1">
                    <a:lumMod val="65000"/>
                    <a:lumOff val="35000"/>
                  </a:schemeClr>
                </a:solidFill>
                <a:latin typeface="微软雅黑" pitchFamily="34" charset="-122"/>
                <a:ea typeface="微软雅黑" pitchFamily="34" charset="-122"/>
              </a:rPr>
              <a:t>和</a:t>
            </a:r>
            <a:r>
              <a:rPr lang="en-US" altLang="zh-CN" sz="1050" dirty="0" smtClean="0">
                <a:solidFill>
                  <a:schemeClr val="tx1">
                    <a:lumMod val="65000"/>
                    <a:lumOff val="35000"/>
                  </a:schemeClr>
                </a:solidFill>
                <a:latin typeface="微软雅黑" pitchFamily="34" charset="-122"/>
                <a:ea typeface="微软雅黑" pitchFamily="34" charset="-122"/>
              </a:rPr>
              <a:t>XHTML </a:t>
            </a:r>
            <a:r>
              <a:rPr lang="zh-CN" altLang="en-US" sz="1050" dirty="0" smtClean="0">
                <a:solidFill>
                  <a:schemeClr val="tx1">
                    <a:lumMod val="65000"/>
                    <a:lumOff val="35000"/>
                  </a:schemeClr>
                </a:solidFill>
                <a:latin typeface="微软雅黑" pitchFamily="34" charset="-122"/>
                <a:ea typeface="微软雅黑" pitchFamily="34" charset="-122"/>
              </a:rPr>
              <a:t>是</a:t>
            </a:r>
            <a:r>
              <a:rPr lang="en-US" altLang="zh-CN" sz="1050" dirty="0" smtClean="0">
                <a:solidFill>
                  <a:schemeClr val="tx1">
                    <a:lumMod val="65000"/>
                    <a:lumOff val="35000"/>
                  </a:schemeClr>
                </a:solidFill>
                <a:latin typeface="微软雅黑" pitchFamily="34" charset="-122"/>
                <a:ea typeface="微软雅黑" pitchFamily="34" charset="-122"/>
              </a:rPr>
              <a:t>W3C®</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World Wide Web </a:t>
            </a:r>
            <a:r>
              <a:rPr lang="zh-CN" altLang="en-US" sz="1050" dirty="0" smtClean="0">
                <a:solidFill>
                  <a:schemeClr val="tx1">
                    <a:lumMod val="65000"/>
                    <a:lumOff val="35000"/>
                  </a:schemeClr>
                </a:solidFill>
                <a:latin typeface="微软雅黑" pitchFamily="34" charset="-122"/>
                <a:ea typeface="微软雅黑" pitchFamily="34" charset="-122"/>
              </a:rPr>
              <a:t>协会、计算机科学实验室的商标或注册商标，</a:t>
            </a:r>
            <a:r>
              <a:rPr lang="en-US" altLang="zh-CN" sz="1050" dirty="0" err="1" smtClean="0">
                <a:solidFill>
                  <a:schemeClr val="tx1">
                    <a:lumMod val="65000"/>
                    <a:lumOff val="35000"/>
                  </a:schemeClr>
                </a:solidFill>
                <a:latin typeface="微软雅黑" pitchFamily="34" charset="-122"/>
                <a:ea typeface="微软雅黑" pitchFamily="34" charset="-122"/>
              </a:rPr>
              <a:t>PureXML</a:t>
            </a:r>
            <a:r>
              <a:rPr lang="zh-CN" altLang="en-US" sz="1050" dirty="0" smtClean="0">
                <a:solidFill>
                  <a:schemeClr val="tx1">
                    <a:lumMod val="65000"/>
                    <a:lumOff val="35000"/>
                  </a:schemeClr>
                </a:solidFill>
                <a:latin typeface="微软雅黑" pitchFamily="34" charset="-122"/>
                <a:ea typeface="微软雅黑" pitchFamily="34" charset="-122"/>
              </a:rPr>
              <a:t>是国际商业机器公司的注册商标。</a:t>
            </a:r>
          </a:p>
          <a:p>
            <a:pPr>
              <a:spcBef>
                <a:spcPts val="500"/>
              </a:spcBef>
              <a:defRPr/>
            </a:pPr>
            <a:r>
              <a:rPr lang="en-US" altLang="zh-CN" sz="1050" dirty="0" smtClean="0">
                <a:solidFill>
                  <a:schemeClr val="tx1">
                    <a:lumMod val="65000"/>
                    <a:lumOff val="35000"/>
                  </a:schemeClr>
                </a:solidFill>
                <a:latin typeface="微软雅黑" pitchFamily="34" charset="-122"/>
                <a:ea typeface="微软雅黑" pitchFamily="34" charset="-122"/>
              </a:rPr>
              <a:t>JAVA® </a:t>
            </a:r>
            <a:r>
              <a:rPr lang="zh-CN" altLang="en-US" sz="1050" dirty="0" smtClean="0">
                <a:solidFill>
                  <a:schemeClr val="tx1">
                    <a:lumMod val="65000"/>
                    <a:lumOff val="35000"/>
                  </a:schemeClr>
                </a:solidFill>
                <a:latin typeface="微软雅黑" pitchFamily="34" charset="-122"/>
                <a:ea typeface="微软雅黑" pitchFamily="34" charset="-122"/>
              </a:rPr>
              <a:t>是甲骨文美国有限公司的注册商标。</a:t>
            </a:r>
          </a:p>
          <a:p>
            <a:pPr>
              <a:spcBef>
                <a:spcPts val="500"/>
              </a:spcBef>
              <a:defRPr/>
            </a:pPr>
            <a:r>
              <a:rPr lang="en-US" altLang="zh-CN" sz="1050" dirty="0" smtClean="0">
                <a:solidFill>
                  <a:schemeClr val="tx1">
                    <a:lumMod val="65000"/>
                    <a:lumOff val="35000"/>
                  </a:schemeClr>
                </a:solidFill>
                <a:latin typeface="微软雅黑" pitchFamily="34" charset="-122"/>
                <a:ea typeface="微软雅黑" pitchFamily="34" charset="-122"/>
              </a:rPr>
              <a:t>JAVASCRIPT®</a:t>
            </a:r>
            <a:r>
              <a:rPr lang="zh-CN" altLang="en-US" sz="1050" dirty="0" smtClean="0">
                <a:solidFill>
                  <a:schemeClr val="tx1">
                    <a:lumMod val="65000"/>
                    <a:lumOff val="35000"/>
                  </a:schemeClr>
                </a:solidFill>
                <a:latin typeface="微软雅黑" pitchFamily="34" charset="-122"/>
                <a:ea typeface="微软雅黑" pitchFamily="34" charset="-122"/>
              </a:rPr>
              <a:t>是甲骨文美国有限公司的注册商标，由其技术开发和实施商</a:t>
            </a:r>
            <a:r>
              <a:rPr lang="en-US" altLang="zh-CN" sz="1050" dirty="0" smtClean="0">
                <a:solidFill>
                  <a:schemeClr val="tx1">
                    <a:lumMod val="65000"/>
                    <a:lumOff val="35000"/>
                  </a:schemeClr>
                </a:solidFill>
                <a:latin typeface="微软雅黑" pitchFamily="34" charset="-122"/>
                <a:ea typeface="微软雅黑" pitchFamily="34" charset="-122"/>
              </a:rPr>
              <a:t>Netscape </a:t>
            </a:r>
            <a:r>
              <a:rPr lang="zh-CN" altLang="en-US" sz="1050" dirty="0" smtClean="0">
                <a:solidFill>
                  <a:schemeClr val="tx1">
                    <a:lumMod val="65000"/>
                    <a:lumOff val="35000"/>
                  </a:schemeClr>
                </a:solidFill>
                <a:latin typeface="微软雅黑" pitchFamily="34" charset="-122"/>
                <a:ea typeface="微软雅黑" pitchFamily="34" charset="-122"/>
              </a:rPr>
              <a:t>许可使用。</a:t>
            </a:r>
          </a:p>
          <a:p>
            <a:pPr>
              <a:spcBef>
                <a:spcPts val="500"/>
              </a:spcBef>
              <a:defRPr/>
            </a:pPr>
            <a:r>
              <a:rPr lang="en-US" altLang="zh-CN" sz="1050" dirty="0" err="1" smtClean="0">
                <a:solidFill>
                  <a:schemeClr val="tx1">
                    <a:lumMod val="65000"/>
                    <a:lumOff val="35000"/>
                  </a:schemeClr>
                </a:solidFill>
                <a:latin typeface="微软雅黑" pitchFamily="34" charset="-122"/>
                <a:ea typeface="微软雅黑" pitchFamily="34" charset="-122"/>
              </a:rPr>
              <a:t>Apusic</a:t>
            </a:r>
            <a:r>
              <a:rPr lang="en-US" altLang="zh-CN" sz="1050" dirty="0" smtClean="0">
                <a:solidFill>
                  <a:schemeClr val="tx1">
                    <a:lumMod val="65000"/>
                    <a:lumOff val="35000"/>
                  </a:schemeClr>
                </a:solidFill>
                <a:latin typeface="微软雅黑" pitchFamily="34" charset="-122"/>
                <a:ea typeface="微软雅黑" pitchFamily="34" charset="-122"/>
              </a:rPr>
              <a:t> ®</a:t>
            </a:r>
            <a:r>
              <a:rPr lang="zh-CN" altLang="en-US" sz="1050" dirty="0" smtClean="0">
                <a:solidFill>
                  <a:schemeClr val="tx1">
                    <a:lumMod val="65000"/>
                    <a:lumOff val="35000"/>
                  </a:schemeClr>
                </a:solidFill>
                <a:latin typeface="微软雅黑" pitchFamily="34" charset="-122"/>
                <a:ea typeface="微软雅黑" pitchFamily="34" charset="-122"/>
              </a:rPr>
              <a:t>是深圳市金蝶中间件有限公司的注册商标。</a:t>
            </a:r>
          </a:p>
          <a:p>
            <a:pPr>
              <a:spcBef>
                <a:spcPts val="500"/>
              </a:spcBef>
              <a:defRPr/>
            </a:pPr>
            <a:r>
              <a:rPr lang="zh-CN" altLang="en-US" sz="1050" dirty="0" smtClean="0">
                <a:solidFill>
                  <a:schemeClr val="tx1">
                    <a:lumMod val="65000"/>
                    <a:lumOff val="35000"/>
                  </a:schemeClr>
                </a:solidFill>
                <a:latin typeface="微软雅黑" pitchFamily="34" charset="-122"/>
                <a:ea typeface="微软雅黑" pitchFamily="34" charset="-122"/>
              </a:rPr>
              <a:t>本文档提到的金蝶</a:t>
            </a:r>
            <a:r>
              <a:rPr lang="en-US" altLang="zh-CN" sz="1050" dirty="0" smtClean="0">
                <a:solidFill>
                  <a:schemeClr val="tx1">
                    <a:lumMod val="65000"/>
                    <a:lumOff val="35000"/>
                  </a:schemeClr>
                </a:solidFill>
                <a:latin typeface="微软雅黑" pitchFamily="34" charset="-122"/>
                <a:ea typeface="微软雅黑" pitchFamily="34" charset="-122"/>
              </a:rPr>
              <a:t>® </a:t>
            </a:r>
            <a:r>
              <a:rPr lang="zh-CN" altLang="en-US" sz="1050" dirty="0" smtClean="0">
                <a:solidFill>
                  <a:schemeClr val="tx1">
                    <a:lumMod val="65000"/>
                    <a:lumOff val="35000"/>
                  </a:schemeClr>
                </a:solidFill>
                <a:latin typeface="微软雅黑" pitchFamily="34" charset="-122"/>
                <a:ea typeface="微软雅黑" pitchFamily="34" charset="-122"/>
              </a:rPr>
              <a:t>、金蝶</a:t>
            </a:r>
            <a:r>
              <a:rPr lang="en-US" altLang="zh-CN" sz="1050" dirty="0" smtClean="0">
                <a:solidFill>
                  <a:schemeClr val="tx1">
                    <a:lumMod val="65000"/>
                    <a:lumOff val="35000"/>
                  </a:schemeClr>
                </a:solidFill>
                <a:latin typeface="微软雅黑" pitchFamily="34" charset="-122"/>
                <a:ea typeface="微软雅黑" pitchFamily="34" charset="-122"/>
              </a:rPr>
              <a:t>KIS ® </a:t>
            </a:r>
            <a:r>
              <a:rPr lang="zh-CN" altLang="en-US" sz="1050" dirty="0" smtClean="0">
                <a:solidFill>
                  <a:schemeClr val="tx1">
                    <a:lumMod val="65000"/>
                    <a:lumOff val="35000"/>
                  </a:schemeClr>
                </a:solidFill>
                <a:latin typeface="微软雅黑" pitchFamily="34" charset="-122"/>
                <a:ea typeface="微软雅黑" pitchFamily="34" charset="-122"/>
              </a:rPr>
              <a:t>、</a:t>
            </a:r>
            <a:r>
              <a:rPr lang="en-US" altLang="zh-CN" sz="1050" dirty="0" smtClean="0">
                <a:solidFill>
                  <a:schemeClr val="tx1">
                    <a:lumMod val="65000"/>
                    <a:lumOff val="35000"/>
                  </a:schemeClr>
                </a:solidFill>
                <a:latin typeface="微软雅黑" pitchFamily="34" charset="-122"/>
                <a:ea typeface="微软雅黑" pitchFamily="34" charset="-122"/>
              </a:rPr>
              <a:t>K/3 ®</a:t>
            </a:r>
            <a:r>
              <a:rPr lang="zh-CN" altLang="en-US" sz="1050" dirty="0" smtClean="0">
                <a:solidFill>
                  <a:schemeClr val="tx1">
                    <a:lumMod val="65000"/>
                    <a:lumOff val="35000"/>
                  </a:schemeClr>
                </a:solidFill>
                <a:latin typeface="微软雅黑" pitchFamily="34" charset="-122"/>
                <a:ea typeface="微软雅黑" pitchFamily="34" charset="-122"/>
              </a:rPr>
              <a:t>、金蝶</a:t>
            </a:r>
            <a:r>
              <a:rPr lang="en-US" altLang="zh-CN" sz="1050" dirty="0" smtClean="0">
                <a:solidFill>
                  <a:schemeClr val="tx1">
                    <a:lumMod val="65000"/>
                    <a:lumOff val="35000"/>
                  </a:schemeClr>
                </a:solidFill>
                <a:latin typeface="微软雅黑" pitchFamily="34" charset="-122"/>
                <a:ea typeface="微软雅黑" pitchFamily="34" charset="-122"/>
              </a:rPr>
              <a:t>EAS ® </a:t>
            </a:r>
            <a:r>
              <a:rPr lang="zh-CN" altLang="en-US" sz="1050" dirty="0" smtClean="0">
                <a:solidFill>
                  <a:schemeClr val="tx1">
                    <a:lumMod val="65000"/>
                    <a:lumOff val="35000"/>
                  </a:schemeClr>
                </a:solidFill>
                <a:latin typeface="微软雅黑" pitchFamily="34" charset="-122"/>
                <a:ea typeface="微软雅黑" pitchFamily="34" charset="-122"/>
              </a:rPr>
              <a:t>、友商网 </a:t>
            </a:r>
            <a:r>
              <a:rPr lang="en-US" altLang="zh-CN" sz="1050" dirty="0" smtClean="0">
                <a:solidFill>
                  <a:schemeClr val="tx1">
                    <a:lumMod val="65000"/>
                    <a:lumOff val="35000"/>
                  </a:schemeClr>
                </a:solidFill>
                <a:latin typeface="微软雅黑" pitchFamily="34" charset="-122"/>
                <a:ea typeface="微软雅黑" pitchFamily="34" charset="-122"/>
              </a:rPr>
              <a:t>®</a:t>
            </a:r>
            <a:r>
              <a:rPr lang="zh-CN" altLang="en-US" sz="1050" dirty="0" smtClean="0">
                <a:solidFill>
                  <a:schemeClr val="tx1">
                    <a:lumMod val="65000"/>
                    <a:lumOff val="35000"/>
                  </a:schemeClr>
                </a:solidFill>
                <a:latin typeface="微软雅黑" pitchFamily="34" charset="-122"/>
                <a:ea typeface="微软雅黑" pitchFamily="34" charset="-122"/>
              </a:rPr>
              <a:t>和其它金蝶 产品和服务以及它们各自的徽标是金蝶软件（中国）有限公司在中国和世界其它一些国家的商标或注册商标。本文档提到的所有其它产品和服务名称是它们各自公司的商标。</a:t>
            </a:r>
            <a:endParaRPr lang="zh-CN" altLang="en-US" sz="1050" dirty="0">
              <a:solidFill>
                <a:schemeClr val="tx1">
                  <a:lumMod val="65000"/>
                  <a:lumOff val="35000"/>
                </a:schemeClr>
              </a:solidFill>
              <a:latin typeface="微软雅黑" pitchFamily="34" charset="-122"/>
              <a:ea typeface="微软雅黑" pitchFamily="34" charset="-122"/>
            </a:endParaRPr>
          </a:p>
        </p:txBody>
      </p:sp>
      <p:sp>
        <p:nvSpPr>
          <p:cNvPr id="20" name="Title 1"/>
          <p:cNvSpPr>
            <a:spLocks noGrp="1"/>
          </p:cNvSpPr>
          <p:nvPr>
            <p:ph type="title" hasCustomPrompt="1"/>
          </p:nvPr>
        </p:nvSpPr>
        <p:spPr>
          <a:xfrm>
            <a:off x="443869" y="222590"/>
            <a:ext cx="8403269" cy="525528"/>
          </a:xfrm>
        </p:spPr>
        <p:txBody>
          <a:bodyPr/>
          <a:lstStyle>
            <a:lvl1pPr>
              <a:defRPr baseline="0">
                <a:solidFill>
                  <a:srgbClr val="1771EA"/>
                </a:solidFill>
                <a:latin typeface="Microsoft YaHei" charset="-122"/>
                <a:ea typeface="Microsoft YaHei" charset="-122"/>
                <a:cs typeface="Microsoft YaHei" charset="-122"/>
              </a:defRPr>
            </a:lvl1pPr>
          </a:lstStyle>
          <a:p>
            <a:r>
              <a:rPr lang="zh-CN" altLang="en-US" dirty="0" smtClean="0"/>
              <a:t>特别声明</a:t>
            </a:r>
            <a:endParaRPr lang="en-US" dirty="0"/>
          </a:p>
        </p:txBody>
      </p:sp>
      <p:pic>
        <p:nvPicPr>
          <p:cNvPr id="21" name="图片 20"/>
          <p:cNvPicPr>
            <a:picLocks noChangeAspect="1"/>
          </p:cNvPicPr>
          <p:nvPr userDrawn="1"/>
        </p:nvPicPr>
        <p:blipFill rotWithShape="1">
          <a:blip r:embed="rId2">
            <a:extLst>
              <a:ext uri="{28A0092B-C50C-407E-A947-70E740481C1C}">
                <a14:useLocalDpi xmlns:a14="http://schemas.microsoft.com/office/drawing/2010/main" val="0"/>
              </a:ext>
            </a:extLst>
          </a:blip>
          <a:srcRect r="38287"/>
          <a:stretch/>
        </p:blipFill>
        <p:spPr>
          <a:xfrm>
            <a:off x="7811386" y="192776"/>
            <a:ext cx="1035751" cy="349091"/>
          </a:xfrm>
          <a:prstGeom prst="rect">
            <a:avLst/>
          </a:prstGeom>
        </p:spPr>
      </p:pic>
    </p:spTree>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Vertical Title and Text">
    <p:bg>
      <p:bgPr>
        <a:solidFill>
          <a:srgbClr val="24215F"/>
        </a:solidFill>
        <a:effectLst/>
      </p:bgPr>
    </p:bg>
    <p:spTree>
      <p:nvGrpSpPr>
        <p:cNvPr id="1" name=""/>
        <p:cNvGrpSpPr/>
        <p:nvPr/>
      </p:nvGrpSpPr>
      <p:grpSpPr>
        <a:xfrm>
          <a:off x="0" y="0"/>
          <a:ext cx="0" cy="0"/>
          <a:chOff x="0" y="0"/>
          <a:chExt cx="0" cy="0"/>
        </a:xfrm>
      </p:grpSpPr>
      <p:pic>
        <p:nvPicPr>
          <p:cNvPr id="18"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15" y="0"/>
            <a:ext cx="9169715" cy="5162550"/>
          </a:xfrm>
          <a:prstGeom prst="rect">
            <a:avLst/>
          </a:prstGeom>
        </p:spPr>
      </p:pic>
      <p:sp>
        <p:nvSpPr>
          <p:cNvPr id="22" name="Rectangle 21"/>
          <p:cNvSpPr/>
          <p:nvPr userDrawn="1"/>
        </p:nvSpPr>
        <p:spPr>
          <a:xfrm>
            <a:off x="126533" y="4397010"/>
            <a:ext cx="1500909" cy="746490"/>
          </a:xfrm>
          <a:prstGeom prst="rect">
            <a:avLst/>
          </a:prstGeom>
          <a:solidFill>
            <a:srgbClr val="24215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组合 12"/>
          <p:cNvGrpSpPr>
            <a:grpSpLocks/>
          </p:cNvGrpSpPr>
          <p:nvPr userDrawn="1"/>
        </p:nvGrpSpPr>
        <p:grpSpPr bwMode="auto">
          <a:xfrm>
            <a:off x="856193" y="2146142"/>
            <a:ext cx="3015231" cy="1432972"/>
            <a:chOff x="3490332" y="1315926"/>
            <a:chExt cx="3017607" cy="1437748"/>
          </a:xfrm>
        </p:grpSpPr>
        <p:sp>
          <p:nvSpPr>
            <p:cNvPr id="9" name="Rectangle 4"/>
            <p:cNvSpPr>
              <a:spLocks/>
            </p:cNvSpPr>
            <p:nvPr/>
          </p:nvSpPr>
          <p:spPr bwMode="auto">
            <a:xfrm>
              <a:off x="4718426" y="1519345"/>
              <a:ext cx="1401734" cy="573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fontAlgn="base">
                <a:spcBef>
                  <a:spcPct val="0"/>
                </a:spcBef>
                <a:spcAft>
                  <a:spcPct val="0"/>
                </a:spcAft>
                <a:defRPr>
                  <a:solidFill>
                    <a:schemeClr val="tx1"/>
                  </a:solidFill>
                  <a:latin typeface="Calibri" charset="0"/>
                </a:defRPr>
              </a:lvl6pPr>
              <a:lvl7pPr marL="2971800" indent="-228600" defTabSz="457200" fontAlgn="base">
                <a:spcBef>
                  <a:spcPct val="0"/>
                </a:spcBef>
                <a:spcAft>
                  <a:spcPct val="0"/>
                </a:spcAft>
                <a:defRPr>
                  <a:solidFill>
                    <a:schemeClr val="tx1"/>
                  </a:solidFill>
                  <a:latin typeface="Calibri" charset="0"/>
                </a:defRPr>
              </a:lvl7pPr>
              <a:lvl8pPr marL="3429000" indent="-228600" defTabSz="457200" fontAlgn="base">
                <a:spcBef>
                  <a:spcPct val="0"/>
                </a:spcBef>
                <a:spcAft>
                  <a:spcPct val="0"/>
                </a:spcAft>
                <a:defRPr>
                  <a:solidFill>
                    <a:schemeClr val="tx1"/>
                  </a:solidFill>
                  <a:latin typeface="Calibri" charset="0"/>
                </a:defRPr>
              </a:lvl8pPr>
              <a:lvl9pPr marL="3886200" indent="-228600" defTabSz="457200" fontAlgn="base">
                <a:spcBef>
                  <a:spcPct val="0"/>
                </a:spcBef>
                <a:spcAft>
                  <a:spcPct val="0"/>
                </a:spcAft>
                <a:defRPr>
                  <a:solidFill>
                    <a:schemeClr val="tx1"/>
                  </a:solidFill>
                  <a:latin typeface="Calibri" charset="0"/>
                </a:defRPr>
              </a:lvl9pPr>
            </a:lstStyle>
            <a:p>
              <a:pPr algn="ctr" defTabSz="825512"/>
              <a:r>
                <a:rPr lang="en-US" altLang="zh-CN" sz="4800" b="0" kern="0" dirty="0">
                  <a:solidFill>
                    <a:srgbClr val="FFFFFF"/>
                  </a:solidFill>
                  <a:latin typeface="Goudy Old Style" charset="0"/>
                  <a:ea typeface="Helvetica Neue"/>
                  <a:cs typeface="宋体" charset="-122"/>
                  <a:sym typeface="Helvetica Neue UltraLight" charset="0"/>
                </a:rPr>
                <a:t>Thanks</a:t>
              </a:r>
            </a:p>
          </p:txBody>
        </p:sp>
        <p:sp>
          <p:nvSpPr>
            <p:cNvPr id="10" name="Rectangle 5"/>
            <p:cNvSpPr>
              <a:spLocks/>
            </p:cNvSpPr>
            <p:nvPr/>
          </p:nvSpPr>
          <p:spPr bwMode="auto">
            <a:xfrm>
              <a:off x="4242022" y="2245072"/>
              <a:ext cx="615274" cy="167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fontAlgn="base">
                <a:spcBef>
                  <a:spcPct val="0"/>
                </a:spcBef>
                <a:spcAft>
                  <a:spcPct val="0"/>
                </a:spcAft>
                <a:defRPr>
                  <a:solidFill>
                    <a:schemeClr val="tx1"/>
                  </a:solidFill>
                  <a:latin typeface="Calibri" charset="0"/>
                </a:defRPr>
              </a:lvl6pPr>
              <a:lvl7pPr marL="2971800" indent="-228600" defTabSz="457200" fontAlgn="base">
                <a:spcBef>
                  <a:spcPct val="0"/>
                </a:spcBef>
                <a:spcAft>
                  <a:spcPct val="0"/>
                </a:spcAft>
                <a:defRPr>
                  <a:solidFill>
                    <a:schemeClr val="tx1"/>
                  </a:solidFill>
                  <a:latin typeface="Calibri" charset="0"/>
                </a:defRPr>
              </a:lvl7pPr>
              <a:lvl8pPr marL="3429000" indent="-228600" defTabSz="457200" fontAlgn="base">
                <a:spcBef>
                  <a:spcPct val="0"/>
                </a:spcBef>
                <a:spcAft>
                  <a:spcPct val="0"/>
                </a:spcAft>
                <a:defRPr>
                  <a:solidFill>
                    <a:schemeClr val="tx1"/>
                  </a:solidFill>
                  <a:latin typeface="Calibri" charset="0"/>
                </a:defRPr>
              </a:lvl8pPr>
              <a:lvl9pPr marL="3886200" indent="-228600" defTabSz="457200" fontAlgn="base">
                <a:spcBef>
                  <a:spcPct val="0"/>
                </a:spcBef>
                <a:spcAft>
                  <a:spcPct val="0"/>
                </a:spcAft>
                <a:defRPr>
                  <a:solidFill>
                    <a:schemeClr val="tx1"/>
                  </a:solidFill>
                  <a:latin typeface="Calibri" charset="0"/>
                </a:defRPr>
              </a:lvl9pPr>
            </a:lstStyle>
            <a:p>
              <a:pPr algn="ctr" defTabSz="825512"/>
              <a:r>
                <a:rPr lang="en-US" altLang="zh-CN" sz="1400" b="0" kern="0">
                  <a:solidFill>
                    <a:srgbClr val="FFFFFF"/>
                  </a:solidFill>
                  <a:latin typeface="Arial Narrow" charset="0"/>
                  <a:ea typeface="Helvetica Neue"/>
                  <a:cs typeface="宋体" charset="-122"/>
                  <a:sym typeface="Arial Narrow" charset="0"/>
                </a:rPr>
                <a:t>terima kasih</a:t>
              </a:r>
            </a:p>
          </p:txBody>
        </p:sp>
        <p:sp>
          <p:nvSpPr>
            <p:cNvPr id="11" name="Rectangle 6"/>
            <p:cNvSpPr>
              <a:spLocks/>
            </p:cNvSpPr>
            <p:nvPr/>
          </p:nvSpPr>
          <p:spPr bwMode="auto">
            <a:xfrm>
              <a:off x="3586309" y="1337705"/>
              <a:ext cx="714513" cy="429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fontAlgn="base">
                <a:spcBef>
                  <a:spcPct val="0"/>
                </a:spcBef>
                <a:spcAft>
                  <a:spcPct val="0"/>
                </a:spcAft>
                <a:defRPr>
                  <a:solidFill>
                    <a:schemeClr val="tx1"/>
                  </a:solidFill>
                  <a:latin typeface="Calibri" charset="0"/>
                </a:defRPr>
              </a:lvl6pPr>
              <a:lvl7pPr marL="2971800" indent="-228600" defTabSz="457200" fontAlgn="base">
                <a:spcBef>
                  <a:spcPct val="0"/>
                </a:spcBef>
                <a:spcAft>
                  <a:spcPct val="0"/>
                </a:spcAft>
                <a:defRPr>
                  <a:solidFill>
                    <a:schemeClr val="tx1"/>
                  </a:solidFill>
                  <a:latin typeface="Calibri" charset="0"/>
                </a:defRPr>
              </a:lvl7pPr>
              <a:lvl8pPr marL="3429000" indent="-228600" defTabSz="457200" fontAlgn="base">
                <a:spcBef>
                  <a:spcPct val="0"/>
                </a:spcBef>
                <a:spcAft>
                  <a:spcPct val="0"/>
                </a:spcAft>
                <a:defRPr>
                  <a:solidFill>
                    <a:schemeClr val="tx1"/>
                  </a:solidFill>
                  <a:latin typeface="Calibri" charset="0"/>
                </a:defRPr>
              </a:lvl8pPr>
              <a:lvl9pPr marL="3886200" indent="-228600" defTabSz="457200" fontAlgn="base">
                <a:spcBef>
                  <a:spcPct val="0"/>
                </a:spcBef>
                <a:spcAft>
                  <a:spcPct val="0"/>
                </a:spcAft>
                <a:defRPr>
                  <a:solidFill>
                    <a:schemeClr val="tx1"/>
                  </a:solidFill>
                  <a:latin typeface="Calibri" charset="0"/>
                </a:defRPr>
              </a:lvl9pPr>
            </a:lstStyle>
            <a:p>
              <a:pPr algn="ctr" defTabSz="825512"/>
              <a:r>
                <a:rPr lang="zh-CN" altLang="en-US" sz="3600" b="0" kern="0" dirty="0">
                  <a:solidFill>
                    <a:srgbClr val="FFFFFF"/>
                  </a:solidFill>
                  <a:latin typeface="Arial" charset="0"/>
                  <a:ea typeface="Helvetica Neue"/>
                  <a:cs typeface="宋体" charset="-122"/>
                  <a:sym typeface="Arial" charset="0"/>
                </a:rPr>
                <a:t>感謝</a:t>
              </a:r>
            </a:p>
          </p:txBody>
        </p:sp>
        <p:sp>
          <p:nvSpPr>
            <p:cNvPr id="12" name="Rectangle 7"/>
            <p:cNvSpPr>
              <a:spLocks/>
            </p:cNvSpPr>
            <p:nvPr/>
          </p:nvSpPr>
          <p:spPr bwMode="auto">
            <a:xfrm>
              <a:off x="5332616" y="2180610"/>
              <a:ext cx="952683" cy="573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fontAlgn="base">
                <a:spcBef>
                  <a:spcPct val="0"/>
                </a:spcBef>
                <a:spcAft>
                  <a:spcPct val="0"/>
                </a:spcAft>
                <a:defRPr>
                  <a:solidFill>
                    <a:schemeClr val="tx1"/>
                  </a:solidFill>
                  <a:latin typeface="Calibri" charset="0"/>
                </a:defRPr>
              </a:lvl6pPr>
              <a:lvl7pPr marL="2971800" indent="-228600" defTabSz="457200" fontAlgn="base">
                <a:spcBef>
                  <a:spcPct val="0"/>
                </a:spcBef>
                <a:spcAft>
                  <a:spcPct val="0"/>
                </a:spcAft>
                <a:defRPr>
                  <a:solidFill>
                    <a:schemeClr val="tx1"/>
                  </a:solidFill>
                  <a:latin typeface="Calibri" charset="0"/>
                </a:defRPr>
              </a:lvl7pPr>
              <a:lvl8pPr marL="3429000" indent="-228600" defTabSz="457200" fontAlgn="base">
                <a:spcBef>
                  <a:spcPct val="0"/>
                </a:spcBef>
                <a:spcAft>
                  <a:spcPct val="0"/>
                </a:spcAft>
                <a:defRPr>
                  <a:solidFill>
                    <a:schemeClr val="tx1"/>
                  </a:solidFill>
                  <a:latin typeface="Calibri" charset="0"/>
                </a:defRPr>
              </a:lvl8pPr>
              <a:lvl9pPr marL="3886200" indent="-228600" defTabSz="457200" fontAlgn="base">
                <a:spcBef>
                  <a:spcPct val="0"/>
                </a:spcBef>
                <a:spcAft>
                  <a:spcPct val="0"/>
                </a:spcAft>
                <a:defRPr>
                  <a:solidFill>
                    <a:schemeClr val="tx1"/>
                  </a:solidFill>
                  <a:latin typeface="Calibri" charset="0"/>
                </a:defRPr>
              </a:lvl9pPr>
            </a:lstStyle>
            <a:p>
              <a:pPr algn="ctr" defTabSz="825512"/>
              <a:r>
                <a:rPr lang="zh-CN" altLang="en-US" sz="4800" b="0" kern="0" dirty="0">
                  <a:solidFill>
                    <a:srgbClr val="FFFFFF"/>
                  </a:solidFill>
                  <a:latin typeface="微软雅黑" charset="-122"/>
                  <a:ea typeface="微软雅黑" charset="-122"/>
                  <a:cs typeface="微软雅黑" charset="-122"/>
                  <a:sym typeface="Microsoft YaHei Bold" charset="-122"/>
                </a:rPr>
                <a:t>谢谢</a:t>
              </a:r>
            </a:p>
          </p:txBody>
        </p:sp>
        <p:sp>
          <p:nvSpPr>
            <p:cNvPr id="13" name="Rectangle 8"/>
            <p:cNvSpPr>
              <a:spLocks/>
            </p:cNvSpPr>
            <p:nvPr/>
          </p:nvSpPr>
          <p:spPr bwMode="auto">
            <a:xfrm>
              <a:off x="5317085" y="1315926"/>
              <a:ext cx="1190854" cy="286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fontAlgn="base">
                <a:spcBef>
                  <a:spcPct val="0"/>
                </a:spcBef>
                <a:spcAft>
                  <a:spcPct val="0"/>
                </a:spcAft>
                <a:defRPr>
                  <a:solidFill>
                    <a:schemeClr val="tx1"/>
                  </a:solidFill>
                  <a:latin typeface="Calibri" charset="0"/>
                </a:defRPr>
              </a:lvl6pPr>
              <a:lvl7pPr marL="2971800" indent="-228600" defTabSz="457200" fontAlgn="base">
                <a:spcBef>
                  <a:spcPct val="0"/>
                </a:spcBef>
                <a:spcAft>
                  <a:spcPct val="0"/>
                </a:spcAft>
                <a:defRPr>
                  <a:solidFill>
                    <a:schemeClr val="tx1"/>
                  </a:solidFill>
                  <a:latin typeface="Calibri" charset="0"/>
                </a:defRPr>
              </a:lvl7pPr>
              <a:lvl8pPr marL="3429000" indent="-228600" defTabSz="457200" fontAlgn="base">
                <a:spcBef>
                  <a:spcPct val="0"/>
                </a:spcBef>
                <a:spcAft>
                  <a:spcPct val="0"/>
                </a:spcAft>
                <a:defRPr>
                  <a:solidFill>
                    <a:schemeClr val="tx1"/>
                  </a:solidFill>
                  <a:latin typeface="Calibri" charset="0"/>
                </a:defRPr>
              </a:lvl8pPr>
              <a:lvl9pPr marL="3886200" indent="-228600" defTabSz="457200" fontAlgn="base">
                <a:spcBef>
                  <a:spcPct val="0"/>
                </a:spcBef>
                <a:spcAft>
                  <a:spcPct val="0"/>
                </a:spcAft>
                <a:defRPr>
                  <a:solidFill>
                    <a:schemeClr val="tx1"/>
                  </a:solidFill>
                  <a:latin typeface="Calibri" charset="0"/>
                </a:defRPr>
              </a:lvl9pPr>
            </a:lstStyle>
            <a:p>
              <a:pPr algn="ctr" defTabSz="825512"/>
              <a:r>
                <a:rPr lang="zh-CN" altLang="en-US" sz="2400" b="0" kern="0">
                  <a:solidFill>
                    <a:srgbClr val="FFFFFF"/>
                  </a:solidFill>
                  <a:latin typeface="Arial" charset="0"/>
                  <a:ea typeface="Helvetica Neue"/>
                  <a:cs typeface="宋体" charset="-122"/>
                  <a:sym typeface="Arial" charset="0"/>
                </a:rPr>
                <a:t>ありがとう</a:t>
              </a:r>
            </a:p>
          </p:txBody>
        </p:sp>
        <p:sp>
          <p:nvSpPr>
            <p:cNvPr id="14" name="Rectangle 9"/>
            <p:cNvSpPr>
              <a:spLocks/>
            </p:cNvSpPr>
            <p:nvPr/>
          </p:nvSpPr>
          <p:spPr bwMode="auto">
            <a:xfrm>
              <a:off x="3490332" y="1921827"/>
              <a:ext cx="591706" cy="214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fontAlgn="base">
                <a:spcBef>
                  <a:spcPct val="0"/>
                </a:spcBef>
                <a:spcAft>
                  <a:spcPct val="0"/>
                </a:spcAft>
                <a:defRPr>
                  <a:solidFill>
                    <a:schemeClr val="tx1"/>
                  </a:solidFill>
                  <a:latin typeface="Calibri" charset="0"/>
                </a:defRPr>
              </a:lvl6pPr>
              <a:lvl7pPr marL="2971800" indent="-228600" defTabSz="457200" fontAlgn="base">
                <a:spcBef>
                  <a:spcPct val="0"/>
                </a:spcBef>
                <a:spcAft>
                  <a:spcPct val="0"/>
                </a:spcAft>
                <a:defRPr>
                  <a:solidFill>
                    <a:schemeClr val="tx1"/>
                  </a:solidFill>
                  <a:latin typeface="Calibri" charset="0"/>
                </a:defRPr>
              </a:lvl7pPr>
              <a:lvl8pPr marL="3429000" indent="-228600" defTabSz="457200" fontAlgn="base">
                <a:spcBef>
                  <a:spcPct val="0"/>
                </a:spcBef>
                <a:spcAft>
                  <a:spcPct val="0"/>
                </a:spcAft>
                <a:defRPr>
                  <a:solidFill>
                    <a:schemeClr val="tx1"/>
                  </a:solidFill>
                  <a:latin typeface="Calibri" charset="0"/>
                </a:defRPr>
              </a:lvl8pPr>
              <a:lvl9pPr marL="3886200" indent="-228600" defTabSz="457200" fontAlgn="base">
                <a:spcBef>
                  <a:spcPct val="0"/>
                </a:spcBef>
                <a:spcAft>
                  <a:spcPct val="0"/>
                </a:spcAft>
                <a:defRPr>
                  <a:solidFill>
                    <a:schemeClr val="tx1"/>
                  </a:solidFill>
                  <a:latin typeface="Calibri" charset="0"/>
                </a:defRPr>
              </a:lvl9pPr>
            </a:lstStyle>
            <a:p>
              <a:pPr algn="ctr" defTabSz="825512"/>
              <a:r>
                <a:rPr lang="en-US" altLang="zh-CN" sz="1800" b="0" kern="0">
                  <a:solidFill>
                    <a:srgbClr val="FFFFFF"/>
                  </a:solidFill>
                  <a:latin typeface="Arial" charset="0"/>
                  <a:ea typeface="Helvetica Neue"/>
                  <a:cs typeface="宋体" charset="-122"/>
                  <a:sym typeface="Arial" charset="0"/>
                </a:rPr>
                <a:t>ขอบคุณ</a:t>
              </a:r>
            </a:p>
          </p:txBody>
        </p:sp>
      </p:grpSp>
      <p:sp>
        <p:nvSpPr>
          <p:cNvPr id="15" name="Rectangle 37"/>
          <p:cNvSpPr/>
          <p:nvPr userDrawn="1"/>
        </p:nvSpPr>
        <p:spPr bwMode="auto">
          <a:xfrm>
            <a:off x="856193" y="4741878"/>
            <a:ext cx="2875380" cy="304800"/>
          </a:xfrm>
          <a:prstGeom prst="rect">
            <a:avLst/>
          </a:prstGeom>
          <a:noFill/>
          <a:ln>
            <a:noFill/>
          </a:ln>
        </p:spPr>
        <p:txBody>
          <a:bodyPr lIns="0" tIns="0" rIns="0" bIns="0" anchor="ctr"/>
          <a:lstStyle/>
          <a:p>
            <a:pPr algn="l"/>
            <a:r>
              <a:rPr lang="zh-CN" altLang="en-US" sz="700" b="0" i="0" spc="0" baseline="0" dirty="0">
                <a:solidFill>
                  <a:schemeClr val="bg1">
                    <a:alpha val="50000"/>
                  </a:schemeClr>
                </a:solidFill>
                <a:latin typeface="微软雅黑" pitchFamily="34" charset="-122"/>
                <a:ea typeface="微软雅黑" pitchFamily="34" charset="-122"/>
                <a:cs typeface="微软雅黑"/>
                <a:sym typeface="Microsoft YaHei Bold" charset="0"/>
              </a:rPr>
              <a:t>版权所有</a:t>
            </a:r>
            <a:r>
              <a:rPr lang="en-US" altLang="zh-CN" sz="700" b="0" i="0" spc="0" baseline="0" dirty="0">
                <a:solidFill>
                  <a:schemeClr val="bg1">
                    <a:alpha val="50000"/>
                  </a:schemeClr>
                </a:solidFill>
                <a:latin typeface="微软雅黑" pitchFamily="34" charset="-122"/>
                <a:ea typeface="微软雅黑" pitchFamily="34" charset="-122"/>
                <a:cs typeface="微软雅黑"/>
                <a:sym typeface="Helvetica Neue" charset="0"/>
              </a:rPr>
              <a:t>©</a:t>
            </a:r>
            <a:r>
              <a:rPr lang="en-US" altLang="zh-CN" sz="700" b="0" i="0" spc="0" baseline="0" dirty="0" smtClean="0">
                <a:solidFill>
                  <a:schemeClr val="bg1">
                    <a:alpha val="50000"/>
                  </a:schemeClr>
                </a:solidFill>
                <a:latin typeface="微软雅黑" pitchFamily="34" charset="-122"/>
                <a:ea typeface="微软雅黑" pitchFamily="34" charset="-122"/>
                <a:cs typeface="微软雅黑"/>
                <a:sym typeface="Helvetica Neue" charset="0"/>
              </a:rPr>
              <a:t>1993-2018 </a:t>
            </a:r>
            <a:r>
              <a:rPr lang="zh-CN" altLang="en-US" sz="700" b="0" i="0" spc="0" baseline="0" dirty="0">
                <a:solidFill>
                  <a:schemeClr val="bg1">
                    <a:alpha val="50000"/>
                  </a:schemeClr>
                </a:solidFill>
                <a:latin typeface="微软雅黑" pitchFamily="34" charset="-122"/>
                <a:ea typeface="微软雅黑" pitchFamily="34" charset="-122"/>
                <a:cs typeface="微软雅黑"/>
                <a:sym typeface="Microsoft YaHei Bold" charset="0"/>
              </a:rPr>
              <a:t>金蝶国际软件集团有限公司</a:t>
            </a:r>
          </a:p>
        </p:txBody>
      </p:sp>
      <p:pic>
        <p:nvPicPr>
          <p:cNvPr id="19" name="【最终版本】11S定版本.gif" descr="【最终版本】11S定版本.gif">
            <a:extLst>
              <a:ext uri="{FF2B5EF4-FFF2-40B4-BE49-F238E27FC236}">
                <a16:creationId xmlns:a16="http://schemas.microsoft.com/office/drawing/2014/main" xmlns="" id="{F1E7A80A-9C38-8B40-B0E3-061B22869495}"/>
              </a:ext>
            </a:extLst>
          </p:cNvPr>
          <p:cNvPicPr>
            <a:picLocks/>
          </p:cNvPicPr>
          <p:nvPr userDrawn="1"/>
        </p:nvPicPr>
        <p:blipFill>
          <a:blip r:embed="rId3">
            <a:extLst/>
          </a:blip>
          <a:stretch>
            <a:fillRect/>
          </a:stretch>
        </p:blipFill>
        <p:spPr>
          <a:xfrm>
            <a:off x="253596" y="183383"/>
            <a:ext cx="1695125" cy="866633"/>
          </a:xfrm>
          <a:prstGeom prst="rect">
            <a:avLst/>
          </a:prstGeom>
          <a:ln w="12700">
            <a:miter lim="400000"/>
          </a:ln>
        </p:spPr>
      </p:pic>
    </p:spTree>
    <p:extLst>
      <p:ext uri="{BB962C8B-B14F-4D97-AF65-F5344CB8AC3E}">
        <p14:creationId xmlns:p14="http://schemas.microsoft.com/office/powerpoint/2010/main" val="223282845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998774" y="293446"/>
            <a:ext cx="5764226" cy="4082205"/>
          </a:xfrm>
          <a:prstGeom prst="rect">
            <a:avLst/>
          </a:prstGeom>
        </p:spPr>
      </p:pic>
      <p:pic>
        <p:nvPicPr>
          <p:cNvPr id="21" name="Picture 20" descr="171009_interbrand_kingdee_to jonan-29.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000" y="-13088"/>
            <a:ext cx="9180000" cy="5169677"/>
          </a:xfrm>
          <a:prstGeom prst="rect">
            <a:avLst/>
          </a:prstGeom>
        </p:spPr>
      </p:pic>
      <p:sp>
        <p:nvSpPr>
          <p:cNvPr id="10" name="Title 14"/>
          <p:cNvSpPr>
            <a:spLocks noGrp="1"/>
          </p:cNvSpPr>
          <p:nvPr>
            <p:ph type="title" hasCustomPrompt="1"/>
          </p:nvPr>
        </p:nvSpPr>
        <p:spPr>
          <a:xfrm>
            <a:off x="757962" y="538622"/>
            <a:ext cx="3853012" cy="1908518"/>
          </a:xfrm>
        </p:spPr>
        <p:txBody>
          <a:bodyPr anchor="t">
            <a:noAutofit/>
          </a:bodyPr>
          <a:lstStyle>
            <a:lvl1pPr algn="l">
              <a:lnSpc>
                <a:spcPct val="90000"/>
              </a:lnSpc>
              <a:defRPr sz="3600" b="1" i="0" baseline="0">
                <a:solidFill>
                  <a:schemeClr val="bg1"/>
                </a:solidFill>
                <a:latin typeface="微软雅黑" panose="020B0503020204020204" charset="-122"/>
                <a:ea typeface="微软雅黑" panose="020B0503020204020204" charset="-122"/>
                <a:cs typeface="微软雅黑" panose="020B0503020204020204" charset="-122"/>
              </a:defRPr>
            </a:lvl1pPr>
          </a:lstStyle>
          <a:p>
            <a:r>
              <a:rPr lang="zh-CN" altLang="en-US" dirty="0" smtClean="0"/>
              <a:t>标题可多行</a:t>
            </a:r>
            <a:r>
              <a:rPr lang="en-US" altLang="zh-CN" dirty="0" smtClean="0"/>
              <a:t/>
            </a:r>
            <a:br>
              <a:rPr lang="en-US" altLang="zh-CN" dirty="0" smtClean="0"/>
            </a:br>
            <a:r>
              <a:rPr lang="zh-CN" altLang="en-US" dirty="0" smtClean="0"/>
              <a:t>图片可在母版替换</a:t>
            </a:r>
            <a:r>
              <a:rPr lang="en-US" altLang="zh-CN" dirty="0" smtClean="0"/>
              <a:t/>
            </a:r>
            <a:br>
              <a:rPr lang="en-US" altLang="zh-CN" dirty="0" smtClean="0"/>
            </a:br>
            <a:r>
              <a:rPr lang="en-US" dirty="0" smtClean="0"/>
              <a:t>HEADER </a:t>
            </a:r>
            <a:r>
              <a:rPr lang="en-US" altLang="zh-CN" dirty="0" smtClean="0"/>
              <a:t>36</a:t>
            </a:r>
            <a:r>
              <a:rPr lang="en-US" dirty="0" smtClean="0"/>
              <a:t>PT </a:t>
            </a:r>
            <a:br>
              <a:rPr lang="en-US" dirty="0" smtClean="0"/>
            </a:br>
            <a:endParaRPr lang="en-US" dirty="0"/>
          </a:p>
        </p:txBody>
      </p:sp>
      <p:sp>
        <p:nvSpPr>
          <p:cNvPr id="12" name="Text Placeholder 4"/>
          <p:cNvSpPr>
            <a:spLocks noGrp="1"/>
          </p:cNvSpPr>
          <p:nvPr>
            <p:ph type="body" sz="quarter" idx="13" hasCustomPrompt="1"/>
          </p:nvPr>
        </p:nvSpPr>
        <p:spPr>
          <a:xfrm>
            <a:off x="757962" y="2463135"/>
            <a:ext cx="3566583" cy="663354"/>
          </a:xfrm>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panose="020B0604020202020204"/>
              <a:buNone/>
              <a:defRPr sz="1200" b="0" i="0">
                <a:solidFill>
                  <a:schemeClr val="bg1"/>
                </a:solidFill>
                <a:latin typeface="Microsoft YaHei Light" charset="-122"/>
                <a:ea typeface="Microsoft YaHei Light" charset="-122"/>
                <a:cs typeface="Microsoft YaHei Light" charset="-122"/>
              </a:defRPr>
            </a:lvl1pPr>
          </a:lstStyle>
          <a:p>
            <a:pPr marL="0" marR="0" lvl="0" indent="0" algn="l" defTabSz="457200" rtl="0" eaLnBrk="1" fontAlgn="auto" latinLnBrk="0" hangingPunct="1">
              <a:lnSpc>
                <a:spcPct val="100000"/>
              </a:lnSpc>
              <a:spcBef>
                <a:spcPct val="20000"/>
              </a:spcBef>
              <a:spcAft>
                <a:spcPts val="0"/>
              </a:spcAft>
              <a:buClrTx/>
              <a:buSzTx/>
              <a:buFont typeface="Arial" panose="020B0604020202020204"/>
              <a:buNone/>
              <a:defRPr/>
            </a:pPr>
            <a:r>
              <a:rPr lang="zh-CN" altLang="en-US" dirty="0" smtClean="0"/>
              <a:t>姓名</a:t>
            </a:r>
            <a:endParaRPr lang="en-US" altLang="zh-CN" dirty="0" smtClean="0"/>
          </a:p>
          <a:p>
            <a:pPr marL="0" marR="0" lvl="0" indent="0" algn="l" defTabSz="457200" rtl="0" eaLnBrk="1" fontAlgn="auto" latinLnBrk="0" hangingPunct="1">
              <a:lnSpc>
                <a:spcPct val="100000"/>
              </a:lnSpc>
              <a:spcBef>
                <a:spcPct val="20000"/>
              </a:spcBef>
              <a:spcAft>
                <a:spcPts val="0"/>
              </a:spcAft>
              <a:buClrTx/>
              <a:buSzTx/>
              <a:buFont typeface="Arial" panose="020B0604020202020204"/>
              <a:buNone/>
              <a:defRPr/>
            </a:pPr>
            <a:r>
              <a:rPr lang="zh-CN" altLang="en-US" dirty="0" smtClean="0"/>
              <a:t>演示日期</a:t>
            </a:r>
            <a:endParaRPr lang="en-US" altLang="zh-CN" dirty="0" smtClean="0"/>
          </a:p>
        </p:txBody>
      </p:sp>
      <p:grpSp>
        <p:nvGrpSpPr>
          <p:cNvPr id="13" name="Group 12"/>
          <p:cNvGrpSpPr/>
          <p:nvPr userDrawn="1"/>
        </p:nvGrpSpPr>
        <p:grpSpPr>
          <a:xfrm>
            <a:off x="9748376" y="-487160"/>
            <a:ext cx="1354668" cy="589302"/>
            <a:chOff x="9891888" y="701477"/>
            <a:chExt cx="1989130" cy="688613"/>
          </a:xfrm>
        </p:grpSpPr>
        <p:sp>
          <p:nvSpPr>
            <p:cNvPr id="14" name="Rounded Rectangular Callout 13"/>
            <p:cNvSpPr/>
            <p:nvPr userDrawn="1"/>
          </p:nvSpPr>
          <p:spPr>
            <a:xfrm>
              <a:off x="9891888" y="701477"/>
              <a:ext cx="1989130" cy="688613"/>
            </a:xfrm>
            <a:prstGeom prst="wedgeRoundRectCallout">
              <a:avLst>
                <a:gd name="adj1" fmla="val -46720"/>
                <a:gd name="adj2" fmla="val 97979"/>
                <a:gd name="adj3" fmla="val 16667"/>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a:p>
          </p:txBody>
        </p:sp>
        <p:sp>
          <p:nvSpPr>
            <p:cNvPr id="15" name="TextBox 14"/>
            <p:cNvSpPr txBox="1"/>
            <p:nvPr userDrawn="1"/>
          </p:nvSpPr>
          <p:spPr>
            <a:xfrm>
              <a:off x="9962442" y="757396"/>
              <a:ext cx="1852890" cy="539466"/>
            </a:xfrm>
            <a:prstGeom prst="rect">
              <a:avLst/>
            </a:prstGeom>
            <a:noFill/>
          </p:spPr>
          <p:txBody>
            <a:bodyPr wrap="none" rtlCol="0">
              <a:spAutoFit/>
            </a:bodyPr>
            <a:lstStyle/>
            <a:p>
              <a:r>
                <a:rPr lang="zh-CN" altLang="en-US" sz="1200" dirty="0" smtClean="0">
                  <a:solidFill>
                    <a:srgbClr val="837A80"/>
                  </a:solidFill>
                </a:rPr>
                <a:t>图片在母版替换</a:t>
              </a:r>
              <a:endParaRPr lang="en-US" altLang="zh-CN" sz="1200" dirty="0" smtClean="0">
                <a:solidFill>
                  <a:srgbClr val="837A80"/>
                </a:solidFill>
              </a:endParaRPr>
            </a:p>
            <a:p>
              <a:r>
                <a:rPr lang="zh-CN" altLang="en-US" sz="1200" dirty="0" smtClean="0">
                  <a:solidFill>
                    <a:srgbClr val="837A80"/>
                  </a:solidFill>
                </a:rPr>
                <a:t>置于最底层</a:t>
              </a:r>
              <a:endParaRPr lang="en-US" sz="1200" dirty="0">
                <a:solidFill>
                  <a:srgbClr val="837A80"/>
                </a:solidFill>
              </a:endParaRPr>
            </a:p>
          </p:txBody>
        </p:sp>
      </p:grpSp>
      <p:pic>
        <p:nvPicPr>
          <p:cNvPr id="16" name="Picture 15" descr="171009_interbrand_kingdee_to jonan-28.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57200" y="4257115"/>
            <a:ext cx="1692800" cy="576000"/>
          </a:xfrm>
          <a:prstGeom prst="rect">
            <a:avLst/>
          </a:prstGeom>
        </p:spPr>
      </p:pic>
      <p:sp>
        <p:nvSpPr>
          <p:cNvPr id="9" name="Oval 8"/>
          <p:cNvSpPr/>
          <p:nvPr userDrawn="1"/>
        </p:nvSpPr>
        <p:spPr>
          <a:xfrm>
            <a:off x="7262991" y="2187849"/>
            <a:ext cx="1247074" cy="1247074"/>
          </a:xfrm>
          <a:prstGeom prst="ellipse">
            <a:avLst/>
          </a:prstGeom>
          <a:solidFill>
            <a:srgbClr val="24BEB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userDrawn="1"/>
        </p:nvSpPr>
        <p:spPr>
          <a:xfrm>
            <a:off x="4064077" y="1846214"/>
            <a:ext cx="447806" cy="447805"/>
          </a:xfrm>
          <a:prstGeom prst="ellipse">
            <a:avLst/>
          </a:prstGeom>
          <a:solidFill>
            <a:srgbClr val="24BEB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userDrawn="1"/>
        </p:nvSpPr>
        <p:spPr>
          <a:xfrm>
            <a:off x="11690874" y="4352013"/>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2079954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741974"/>
            <a:ext cx="8424936" cy="3852651"/>
          </a:xfrm>
          <a:prstGeom prst="rect">
            <a:avLst/>
          </a:prstGeom>
        </p:spPr>
        <p:txBody>
          <a:bodyPr>
            <a:normAutofit/>
          </a:bodyPr>
          <a:lstStyle>
            <a:lvl1pPr marL="342900" indent="-342900">
              <a:buSzPct val="100000"/>
              <a:buFontTx/>
              <a:buBlip>
                <a:blip r:embed="rId2"/>
              </a:buBlip>
              <a:defRPr sz="2000" b="0" i="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defRPr>
            </a:lvl1pPr>
            <a:lvl2pPr>
              <a:defRPr sz="1800" b="0" i="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defRPr>
            </a:lvl2pPr>
            <a:lvl3pPr>
              <a:defRPr sz="1600" b="0" i="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defRPr>
            </a:lvl3pPr>
            <a:lvl4pPr>
              <a:defRPr sz="1400" b="0" i="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defRPr>
            </a:lvl4pPr>
            <a:lvl5pPr>
              <a:defRPr sz="1400" b="0" i="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defRPr>
            </a:lvl5pPr>
          </a:lstStyle>
          <a:p>
            <a:pPr lvl="0"/>
            <a:r>
              <a:rPr kumimoji="1" lang="zh-CN" altLang="en-US" dirty="0" smtClean="0"/>
              <a:t>单击此处编辑母版文本样式</a:t>
            </a:r>
          </a:p>
          <a:p>
            <a:pPr lvl="1"/>
            <a:r>
              <a:rPr kumimoji="1" lang="zh-CN" altLang="en-US" dirty="0" smtClean="0"/>
              <a:t>第二级</a:t>
            </a:r>
          </a:p>
          <a:p>
            <a:pPr lvl="2"/>
            <a:r>
              <a:rPr kumimoji="1" lang="zh-CN" altLang="en-US" dirty="0" smtClean="0"/>
              <a:t>第三级</a:t>
            </a:r>
          </a:p>
          <a:p>
            <a:pPr lvl="3"/>
            <a:r>
              <a:rPr kumimoji="1" lang="zh-CN" altLang="en-US" dirty="0" smtClean="0"/>
              <a:t>第四级</a:t>
            </a:r>
          </a:p>
          <a:p>
            <a:pPr lvl="4"/>
            <a:r>
              <a:rPr kumimoji="1" lang="zh-CN" altLang="en-US" dirty="0" smtClean="0"/>
              <a:t>第五级</a:t>
            </a:r>
            <a:endParaRPr kumimoji="1" lang="zh-CN" altLang="en-US" dirty="0"/>
          </a:p>
        </p:txBody>
      </p:sp>
      <p:sp>
        <p:nvSpPr>
          <p:cNvPr id="2" name="标题 1"/>
          <p:cNvSpPr>
            <a:spLocks noGrp="1"/>
          </p:cNvSpPr>
          <p:nvPr>
            <p:ph type="title"/>
          </p:nvPr>
        </p:nvSpPr>
        <p:spPr>
          <a:xfrm>
            <a:off x="323531" y="2"/>
            <a:ext cx="7128197" cy="520095"/>
          </a:xfrm>
        </p:spPr>
        <p:txBody>
          <a:bodyPr>
            <a:normAutofit/>
          </a:bodyPr>
          <a:lstStyle>
            <a:lvl1pPr algn="l">
              <a:defRPr sz="2600" b="0" i="0">
                <a:latin typeface="微软雅黑" panose="020B0503020204020204" charset="-122"/>
                <a:ea typeface="微软雅黑" panose="020B0503020204020204" charset="-122"/>
                <a:cs typeface="微软雅黑" panose="020B0503020204020204" charset="-122"/>
              </a:defRPr>
            </a:lvl1pPr>
          </a:lstStyle>
          <a:p>
            <a:r>
              <a:rPr kumimoji="1" lang="zh-CN" altLang="en-US" dirty="0" smtClean="0"/>
              <a:t>单击此处编辑母版标题样式</a:t>
            </a:r>
            <a:endParaRPr kumimoji="1" lang="zh-CN" altLang="en-US" dirty="0"/>
          </a:p>
        </p:txBody>
      </p:sp>
    </p:spTree>
    <p:extLst>
      <p:ext uri="{BB962C8B-B14F-4D97-AF65-F5344CB8AC3E}">
        <p14:creationId xmlns:p14="http://schemas.microsoft.com/office/powerpoint/2010/main" val="31363534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EF2C183C-0E4A-E142-A884-B672D9C7755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r="15850" b="27228"/>
          <a:stretch/>
        </p:blipFill>
        <p:spPr>
          <a:xfrm>
            <a:off x="1041401" y="714207"/>
            <a:ext cx="8102600" cy="4429294"/>
          </a:xfrm>
          <a:prstGeom prst="rect">
            <a:avLst/>
          </a:prstGeom>
        </p:spPr>
      </p:pic>
      <p:sp>
        <p:nvSpPr>
          <p:cNvPr id="11" name="Rectangle 37"/>
          <p:cNvSpPr/>
          <p:nvPr userDrawn="1"/>
        </p:nvSpPr>
        <p:spPr bwMode="auto">
          <a:xfrm>
            <a:off x="824710" y="4745568"/>
            <a:ext cx="2875380" cy="304800"/>
          </a:xfrm>
          <a:prstGeom prst="rect">
            <a:avLst/>
          </a:prstGeom>
          <a:noFill/>
          <a:ln>
            <a:noFill/>
          </a:ln>
        </p:spPr>
        <p:txBody>
          <a:bodyPr lIns="0" tIns="0" rIns="0" bIns="0" anchor="ctr"/>
          <a:lstStyle/>
          <a:p>
            <a:pPr algn="l"/>
            <a:r>
              <a:rPr lang="zh-CN" altLang="en-US" sz="700" b="0" i="0" spc="0" baseline="0" dirty="0">
                <a:solidFill>
                  <a:schemeClr val="tx1">
                    <a:lumMod val="50000"/>
                    <a:lumOff val="50000"/>
                    <a:alpha val="50000"/>
                  </a:schemeClr>
                </a:solidFill>
                <a:latin typeface="微软雅黑" pitchFamily="34" charset="-122"/>
                <a:ea typeface="微软雅黑" pitchFamily="34" charset="-122"/>
                <a:cs typeface="微软雅黑"/>
                <a:sym typeface="Microsoft YaHei Bold" charset="0"/>
              </a:rPr>
              <a:t>版权所有</a:t>
            </a:r>
            <a:r>
              <a:rPr lang="en-US" altLang="zh-CN" sz="700" b="0" i="0" spc="0" baseline="0" dirty="0">
                <a:solidFill>
                  <a:schemeClr val="tx1">
                    <a:lumMod val="50000"/>
                    <a:lumOff val="50000"/>
                    <a:alpha val="50000"/>
                  </a:schemeClr>
                </a:solidFill>
                <a:latin typeface="微软雅黑" pitchFamily="34" charset="-122"/>
                <a:ea typeface="微软雅黑" pitchFamily="34" charset="-122"/>
                <a:cs typeface="微软雅黑"/>
                <a:sym typeface="Helvetica Neue" charset="0"/>
              </a:rPr>
              <a:t>©</a:t>
            </a:r>
            <a:r>
              <a:rPr lang="en-US" altLang="zh-CN" sz="700" b="0" i="0" spc="0" baseline="0" dirty="0" smtClean="0">
                <a:solidFill>
                  <a:schemeClr val="tx1">
                    <a:lumMod val="50000"/>
                    <a:lumOff val="50000"/>
                    <a:alpha val="50000"/>
                  </a:schemeClr>
                </a:solidFill>
                <a:latin typeface="微软雅黑" pitchFamily="34" charset="-122"/>
                <a:ea typeface="微软雅黑" pitchFamily="34" charset="-122"/>
                <a:cs typeface="微软雅黑"/>
                <a:sym typeface="Helvetica Neue" charset="0"/>
              </a:rPr>
              <a:t>1993-2018 </a:t>
            </a:r>
            <a:r>
              <a:rPr lang="zh-CN" altLang="en-US" sz="700" b="0" i="0" spc="0" baseline="0" dirty="0">
                <a:solidFill>
                  <a:schemeClr val="tx1">
                    <a:lumMod val="50000"/>
                    <a:lumOff val="50000"/>
                    <a:alpha val="50000"/>
                  </a:schemeClr>
                </a:solidFill>
                <a:latin typeface="微软雅黑" pitchFamily="34" charset="-122"/>
                <a:ea typeface="微软雅黑" pitchFamily="34" charset="-122"/>
                <a:cs typeface="微软雅黑"/>
                <a:sym typeface="Microsoft YaHei Bold" charset="0"/>
              </a:rPr>
              <a:t>金蝶国际软件集团有限公司</a:t>
            </a:r>
          </a:p>
        </p:txBody>
      </p:sp>
      <p:sp>
        <p:nvSpPr>
          <p:cNvPr id="12" name="矩形 11"/>
          <p:cNvSpPr/>
          <p:nvPr userDrawn="1"/>
        </p:nvSpPr>
        <p:spPr>
          <a:xfrm>
            <a:off x="0" y="4724401"/>
            <a:ext cx="702734" cy="347133"/>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a:p>
        </p:txBody>
      </p:sp>
      <p:pic>
        <p:nvPicPr>
          <p:cNvPr id="3" name="图片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30566" y="78454"/>
            <a:ext cx="1905885" cy="1073013"/>
          </a:xfrm>
          <a:prstGeom prst="rect">
            <a:avLst/>
          </a:prstGeom>
        </p:spPr>
      </p:pic>
      <p:sp>
        <p:nvSpPr>
          <p:cNvPr id="6" name="文本框 16"/>
          <p:cNvSpPr txBox="1"/>
          <p:nvPr userDrawn="1"/>
        </p:nvSpPr>
        <p:spPr>
          <a:xfrm>
            <a:off x="2522432" y="4844106"/>
            <a:ext cx="1219200"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defPPr>
              <a:defRPr lang="en-US"/>
            </a:defPPr>
            <a:lvl1pPr algn="r" eaLnBrk="0" hangingPunct="0">
              <a:spcBef>
                <a:spcPct val="50000"/>
              </a:spcBef>
              <a:defRPr kumimoji="0" sz="800">
                <a:solidFill>
                  <a:srgbClr val="837A80"/>
                </a:solidFill>
                <a:latin typeface="Verdana" charset="0"/>
                <a:ea typeface="宋体" charset="0"/>
                <a:cs typeface="MS PGothic" charset="0"/>
              </a:defRPr>
            </a:lvl1pPr>
            <a:lvl2pPr marL="742950" indent="-285750" eaLnBrk="0" hangingPunct="0">
              <a:defRPr kumimoji="1" sz="2400">
                <a:latin typeface="宋体" charset="0"/>
                <a:ea typeface="宋体" charset="0"/>
              </a:defRPr>
            </a:lvl2pPr>
            <a:lvl3pPr marL="1143000" indent="-228600" eaLnBrk="0" hangingPunct="0">
              <a:defRPr kumimoji="1" sz="2400">
                <a:latin typeface="宋体" charset="0"/>
                <a:ea typeface="宋体" charset="0"/>
              </a:defRPr>
            </a:lvl3pPr>
            <a:lvl4pPr marL="1600200" indent="-228600" eaLnBrk="0" hangingPunct="0">
              <a:defRPr kumimoji="1" sz="2400">
                <a:latin typeface="宋体" charset="0"/>
                <a:ea typeface="宋体" charset="0"/>
              </a:defRPr>
            </a:lvl4pPr>
            <a:lvl5pPr marL="2057400" indent="-228600" eaLnBrk="0" hangingPunct="0">
              <a:defRPr kumimoji="1" sz="2400">
                <a:latin typeface="宋体" charset="0"/>
                <a:ea typeface="宋体" charset="0"/>
              </a:defRPr>
            </a:lvl5pPr>
            <a:lvl6pPr marL="2514600" indent="-228600" eaLnBrk="0" fontAlgn="base" hangingPunct="0">
              <a:spcBef>
                <a:spcPct val="0"/>
              </a:spcBef>
              <a:spcAft>
                <a:spcPct val="0"/>
              </a:spcAft>
              <a:defRPr kumimoji="1" sz="2400">
                <a:latin typeface="宋体" charset="0"/>
                <a:ea typeface="宋体" charset="0"/>
              </a:defRPr>
            </a:lvl6pPr>
            <a:lvl7pPr marL="2971800" indent="-228600" eaLnBrk="0" fontAlgn="base" hangingPunct="0">
              <a:spcBef>
                <a:spcPct val="0"/>
              </a:spcBef>
              <a:spcAft>
                <a:spcPct val="0"/>
              </a:spcAft>
              <a:defRPr kumimoji="1" sz="2400">
                <a:latin typeface="宋体" charset="0"/>
                <a:ea typeface="宋体" charset="0"/>
              </a:defRPr>
            </a:lvl7pPr>
            <a:lvl8pPr marL="3429000" indent="-228600" eaLnBrk="0" fontAlgn="base" hangingPunct="0">
              <a:spcBef>
                <a:spcPct val="0"/>
              </a:spcBef>
              <a:spcAft>
                <a:spcPct val="0"/>
              </a:spcAft>
              <a:defRPr kumimoji="1" sz="2400">
                <a:latin typeface="宋体" charset="0"/>
                <a:ea typeface="宋体" charset="0"/>
              </a:defRPr>
            </a:lvl8pPr>
            <a:lvl9pPr marL="3886200" indent="-228600" eaLnBrk="0" fontAlgn="base" hangingPunct="0">
              <a:spcBef>
                <a:spcPct val="0"/>
              </a:spcBef>
              <a:spcAft>
                <a:spcPct val="0"/>
              </a:spcAft>
              <a:defRPr kumimoji="1" sz="2400">
                <a:latin typeface="宋体" charset="0"/>
                <a:ea typeface="宋体" charset="0"/>
              </a:defRPr>
            </a:lvl9pPr>
          </a:lstStyle>
          <a:p>
            <a:pPr defTabSz="609585"/>
            <a:r>
              <a:rPr lang="zh-CN" altLang="en-US" sz="700" b="0" i="0" kern="1200" spc="0" baseline="0" dirty="0">
                <a:solidFill>
                  <a:schemeClr val="tx1">
                    <a:lumMod val="50000"/>
                    <a:lumOff val="50000"/>
                    <a:alpha val="50000"/>
                  </a:schemeClr>
                </a:solidFill>
                <a:latin typeface="微软雅黑" pitchFamily="34" charset="-122"/>
                <a:ea typeface="微软雅黑" pitchFamily="34" charset="-122"/>
                <a:cs typeface="微软雅黑"/>
              </a:rPr>
              <a:t>④内部公开 请勿外传</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pic>
        <p:nvPicPr>
          <p:cNvPr id="3" name="Picture 2" descr="171102_interbrand_kingdee_visual-08.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27" y="0"/>
            <a:ext cx="9130473" cy="5143500"/>
          </a:xfrm>
          <a:prstGeom prst="rect">
            <a:avLst/>
          </a:prstGeom>
        </p:spPr>
      </p:pic>
      <p:grpSp>
        <p:nvGrpSpPr>
          <p:cNvPr id="11" name="Group 10"/>
          <p:cNvGrpSpPr/>
          <p:nvPr userDrawn="1"/>
        </p:nvGrpSpPr>
        <p:grpSpPr>
          <a:xfrm>
            <a:off x="-201085" y="208515"/>
            <a:ext cx="136829" cy="4388332"/>
            <a:chOff x="-279703" y="208515"/>
            <a:chExt cx="243417" cy="4388332"/>
          </a:xfrm>
        </p:grpSpPr>
        <p:cxnSp>
          <p:nvCxnSpPr>
            <p:cNvPr id="19" name="Straight Connector 18"/>
            <p:cNvCxnSpPr/>
            <p:nvPr userDrawn="1"/>
          </p:nvCxnSpPr>
          <p:spPr>
            <a:xfrm flipH="1">
              <a:off x="-279703" y="1414714"/>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nvGrpSpPr>
            <p:cNvPr id="13" name="Group 12"/>
            <p:cNvGrpSpPr/>
            <p:nvPr userDrawn="1"/>
          </p:nvGrpSpPr>
          <p:grpSpPr>
            <a:xfrm>
              <a:off x="-279703" y="4254803"/>
              <a:ext cx="243417" cy="342044"/>
              <a:chOff x="-243418" y="1063625"/>
              <a:chExt cx="243417" cy="342044"/>
            </a:xfrm>
          </p:grpSpPr>
          <p:cxnSp>
            <p:nvCxnSpPr>
              <p:cNvPr id="17" name="Straight Connector 16"/>
              <p:cNvCxnSpPr/>
              <p:nvPr userDrawn="1"/>
            </p:nvCxnSpPr>
            <p:spPr>
              <a:xfrm flipH="1">
                <a:off x="-243418" y="140566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14" name="Group 13"/>
            <p:cNvGrpSpPr/>
            <p:nvPr userDrawn="1"/>
          </p:nvGrpSpPr>
          <p:grpSpPr>
            <a:xfrm>
              <a:off x="-279703" y="208515"/>
              <a:ext cx="243417" cy="864155"/>
              <a:chOff x="-243418" y="1063625"/>
              <a:chExt cx="243417" cy="864155"/>
            </a:xfrm>
          </p:grpSpPr>
          <p:cxnSp>
            <p:nvCxnSpPr>
              <p:cNvPr id="15" name="Straight Connector 14"/>
              <p:cNvCxnSpPr/>
              <p:nvPr userDrawn="1"/>
            </p:nvCxnSpPr>
            <p:spPr>
              <a:xfrm flipH="1">
                <a:off x="-243418" y="1927780"/>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sp>
        <p:nvSpPr>
          <p:cNvPr id="25" name="Title 1"/>
          <p:cNvSpPr>
            <a:spLocks noGrp="1"/>
          </p:cNvSpPr>
          <p:nvPr>
            <p:ph type="title"/>
          </p:nvPr>
        </p:nvSpPr>
        <p:spPr>
          <a:xfrm>
            <a:off x="443869" y="222590"/>
            <a:ext cx="8403269" cy="525528"/>
          </a:xfrm>
        </p:spPr>
        <p:txBody>
          <a:bodyPr/>
          <a:lstStyle>
            <a:lvl1pPr>
              <a:defRPr baseline="0">
                <a:solidFill>
                  <a:srgbClr val="1771EA"/>
                </a:solidFill>
                <a:latin typeface="Microsoft YaHei" charset="-122"/>
                <a:ea typeface="Microsoft YaHei" charset="-122"/>
                <a:cs typeface="Microsoft YaHei" charset="-122"/>
              </a:defRPr>
            </a:lvl1pPr>
          </a:lstStyle>
          <a:p>
            <a:r>
              <a:rPr lang="zh-CN" altLang="en-US" smtClean="0"/>
              <a:t>单击此处编辑母版标题样式</a:t>
            </a:r>
            <a:endParaRPr lang="en-US" dirty="0"/>
          </a:p>
        </p:txBody>
      </p:sp>
      <p:sp>
        <p:nvSpPr>
          <p:cNvPr id="26" name="Content Placeholder 5"/>
          <p:cNvSpPr>
            <a:spLocks noGrp="1"/>
          </p:cNvSpPr>
          <p:nvPr>
            <p:ph sz="quarter" idx="12"/>
          </p:nvPr>
        </p:nvSpPr>
        <p:spPr>
          <a:xfrm>
            <a:off x="443869" y="1079506"/>
            <a:ext cx="8404856" cy="3667649"/>
          </a:xfrm>
        </p:spPr>
        <p:txBody>
          <a:bodyPr/>
          <a:lstStyle>
            <a:lvl1pPr>
              <a:spcBef>
                <a:spcPts val="1000"/>
              </a:spcBef>
              <a:defRPr sz="1600" baseline="0">
                <a:solidFill>
                  <a:srgbClr val="646464"/>
                </a:solidFill>
                <a:latin typeface="Microsoft YaHei" charset="-122"/>
                <a:ea typeface="Microsoft YaHei" charset="-122"/>
                <a:cs typeface="Microsoft YaHei" charset="-122"/>
              </a:defRPr>
            </a:lvl1pPr>
            <a:lvl2pPr marL="173038" indent="-119063">
              <a:defRPr sz="1600">
                <a:solidFill>
                  <a:srgbClr val="646464"/>
                </a:solidFill>
                <a:latin typeface="Microsoft YaHei" charset="-122"/>
                <a:ea typeface="Microsoft YaHei" charset="-122"/>
                <a:cs typeface="Microsoft YaHei" charset="-122"/>
              </a:defRPr>
            </a:lvl2pPr>
            <a:lvl3pPr marL="368300" indent="-153988">
              <a:defRPr sz="1500">
                <a:solidFill>
                  <a:srgbClr val="646464"/>
                </a:solidFill>
                <a:latin typeface="Microsoft YaHei" charset="-122"/>
                <a:ea typeface="Microsoft YaHei" charset="-122"/>
                <a:cs typeface="Microsoft YaHei" charset="-122"/>
              </a:defRPr>
            </a:lvl3pPr>
            <a:lvl4pPr marL="533400" indent="-123825">
              <a:tabLst/>
              <a:defRPr sz="1400">
                <a:solidFill>
                  <a:srgbClr val="646464"/>
                </a:solidFill>
                <a:latin typeface="Microsoft YaHei" charset="-122"/>
                <a:ea typeface="Microsoft YaHei" charset="-122"/>
                <a:cs typeface="Microsoft YaHei" charset="-122"/>
              </a:defRPr>
            </a:lvl4pPr>
            <a:lvl5pPr marL="730250" indent="-160338">
              <a:defRPr sz="1300">
                <a:solidFill>
                  <a:srgbClr val="646464"/>
                </a:solidFill>
                <a:latin typeface="Microsoft YaHei" charset="-122"/>
                <a:ea typeface="Microsoft YaHei" charset="-122"/>
                <a:cs typeface="Microsoft YaHei" charset="-122"/>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pic>
        <p:nvPicPr>
          <p:cNvPr id="20" name="图片 19"/>
          <p:cNvPicPr>
            <a:picLocks noChangeAspect="1"/>
          </p:cNvPicPr>
          <p:nvPr userDrawn="1"/>
        </p:nvPicPr>
        <p:blipFill rotWithShape="1">
          <a:blip r:embed="rId3">
            <a:extLst>
              <a:ext uri="{28A0092B-C50C-407E-A947-70E740481C1C}">
                <a14:useLocalDpi xmlns:a14="http://schemas.microsoft.com/office/drawing/2010/main" val="0"/>
              </a:ext>
            </a:extLst>
          </a:blip>
          <a:srcRect r="38065"/>
          <a:stretch/>
        </p:blipFill>
        <p:spPr>
          <a:xfrm>
            <a:off x="20684879" y="463670"/>
            <a:ext cx="2911721" cy="977867"/>
          </a:xfrm>
          <a:prstGeom prst="rect">
            <a:avLst/>
          </a:prstGeom>
        </p:spPr>
      </p:pic>
      <p:pic>
        <p:nvPicPr>
          <p:cNvPr id="22" name="图片 21"/>
          <p:cNvPicPr>
            <a:picLocks noChangeAspect="1"/>
          </p:cNvPicPr>
          <p:nvPr userDrawn="1"/>
        </p:nvPicPr>
        <p:blipFill rotWithShape="1">
          <a:blip r:embed="rId3">
            <a:extLst>
              <a:ext uri="{28A0092B-C50C-407E-A947-70E740481C1C}">
                <a14:useLocalDpi xmlns:a14="http://schemas.microsoft.com/office/drawing/2010/main" val="0"/>
              </a:ext>
            </a:extLst>
          </a:blip>
          <a:srcRect r="38065"/>
          <a:stretch/>
        </p:blipFill>
        <p:spPr>
          <a:xfrm>
            <a:off x="20837279" y="616070"/>
            <a:ext cx="2911721" cy="977867"/>
          </a:xfrm>
          <a:prstGeom prst="rect">
            <a:avLst/>
          </a:prstGeom>
        </p:spPr>
      </p:pic>
      <p:pic>
        <p:nvPicPr>
          <p:cNvPr id="23" name="图片 22"/>
          <p:cNvPicPr>
            <a:picLocks noChangeAspect="1"/>
          </p:cNvPicPr>
          <p:nvPr userDrawn="1"/>
        </p:nvPicPr>
        <p:blipFill rotWithShape="1">
          <a:blip r:embed="rId3">
            <a:extLst>
              <a:ext uri="{28A0092B-C50C-407E-A947-70E740481C1C}">
                <a14:useLocalDpi xmlns:a14="http://schemas.microsoft.com/office/drawing/2010/main" val="0"/>
              </a:ext>
            </a:extLst>
          </a:blip>
          <a:srcRect r="38065"/>
          <a:stretch/>
        </p:blipFill>
        <p:spPr>
          <a:xfrm>
            <a:off x="20989679" y="768470"/>
            <a:ext cx="2911721" cy="977867"/>
          </a:xfrm>
          <a:prstGeom prst="rect">
            <a:avLst/>
          </a:prstGeom>
        </p:spPr>
      </p:pic>
      <p:pic>
        <p:nvPicPr>
          <p:cNvPr id="2" name="图片 1"/>
          <p:cNvPicPr>
            <a:picLocks noChangeAspect="1"/>
          </p:cNvPicPr>
          <p:nvPr userDrawn="1"/>
        </p:nvPicPr>
        <p:blipFill rotWithShape="1">
          <a:blip r:embed="rId3">
            <a:extLst>
              <a:ext uri="{28A0092B-C50C-407E-A947-70E740481C1C}">
                <a14:useLocalDpi xmlns:a14="http://schemas.microsoft.com/office/drawing/2010/main" val="0"/>
              </a:ext>
            </a:extLst>
          </a:blip>
          <a:srcRect r="38287"/>
          <a:stretch/>
        </p:blipFill>
        <p:spPr>
          <a:xfrm>
            <a:off x="7811386" y="192776"/>
            <a:ext cx="1035751" cy="349091"/>
          </a:xfrm>
          <a:prstGeom prst="rect">
            <a:avLst/>
          </a:prstGeom>
        </p:spPr>
      </p:pic>
    </p:spTree>
    <p:extLst>
      <p:ext uri="{BB962C8B-B14F-4D97-AF65-F5344CB8AC3E}">
        <p14:creationId xmlns:p14="http://schemas.microsoft.com/office/powerpoint/2010/main" val="12605946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rgbClr val="24215F"/>
        </a:solidFill>
        <a:effectLst/>
      </p:bgPr>
    </p:bg>
    <p:spTree>
      <p:nvGrpSpPr>
        <p:cNvPr id="1" name=""/>
        <p:cNvGrpSpPr/>
        <p:nvPr/>
      </p:nvGrpSpPr>
      <p:grpSpPr>
        <a:xfrm>
          <a:off x="0" y="0"/>
          <a:ext cx="0" cy="0"/>
          <a:chOff x="0" y="0"/>
          <a:chExt cx="0" cy="0"/>
        </a:xfrm>
      </p:grpSpPr>
      <p:grpSp>
        <p:nvGrpSpPr>
          <p:cNvPr id="11" name="Group 10"/>
          <p:cNvGrpSpPr/>
          <p:nvPr userDrawn="1"/>
        </p:nvGrpSpPr>
        <p:grpSpPr>
          <a:xfrm>
            <a:off x="-201085" y="208515"/>
            <a:ext cx="136829" cy="4388332"/>
            <a:chOff x="-279703" y="208515"/>
            <a:chExt cx="243417" cy="4388332"/>
          </a:xfrm>
        </p:grpSpPr>
        <p:cxnSp>
          <p:nvCxnSpPr>
            <p:cNvPr id="19" name="Straight Connector 18"/>
            <p:cNvCxnSpPr/>
            <p:nvPr userDrawn="1"/>
          </p:nvCxnSpPr>
          <p:spPr>
            <a:xfrm flipH="1">
              <a:off x="-279703" y="1414714"/>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nvGrpSpPr>
            <p:cNvPr id="13" name="Group 12"/>
            <p:cNvGrpSpPr/>
            <p:nvPr userDrawn="1"/>
          </p:nvGrpSpPr>
          <p:grpSpPr>
            <a:xfrm>
              <a:off x="-279703" y="4254803"/>
              <a:ext cx="243417" cy="342044"/>
              <a:chOff x="-243418" y="1063625"/>
              <a:chExt cx="243417" cy="342044"/>
            </a:xfrm>
          </p:grpSpPr>
          <p:cxnSp>
            <p:nvCxnSpPr>
              <p:cNvPr id="17" name="Straight Connector 16"/>
              <p:cNvCxnSpPr/>
              <p:nvPr userDrawn="1"/>
            </p:nvCxnSpPr>
            <p:spPr>
              <a:xfrm flipH="1">
                <a:off x="-243418" y="140566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14" name="Group 13"/>
            <p:cNvGrpSpPr/>
            <p:nvPr userDrawn="1"/>
          </p:nvGrpSpPr>
          <p:grpSpPr>
            <a:xfrm>
              <a:off x="-279703" y="208515"/>
              <a:ext cx="243417" cy="864155"/>
              <a:chOff x="-243418" y="1063625"/>
              <a:chExt cx="243417" cy="864155"/>
            </a:xfrm>
          </p:grpSpPr>
          <p:cxnSp>
            <p:nvCxnSpPr>
              <p:cNvPr id="15" name="Straight Connector 14"/>
              <p:cNvCxnSpPr/>
              <p:nvPr userDrawn="1"/>
            </p:nvCxnSpPr>
            <p:spPr>
              <a:xfrm flipH="1">
                <a:off x="-243418" y="1927780"/>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sp>
        <p:nvSpPr>
          <p:cNvPr id="25" name="Title 1"/>
          <p:cNvSpPr>
            <a:spLocks noGrp="1"/>
          </p:cNvSpPr>
          <p:nvPr>
            <p:ph type="title"/>
          </p:nvPr>
        </p:nvSpPr>
        <p:spPr>
          <a:xfrm>
            <a:off x="443869" y="222590"/>
            <a:ext cx="8403269" cy="525528"/>
          </a:xfrm>
        </p:spPr>
        <p:txBody>
          <a:bodyPr/>
          <a:lstStyle>
            <a:lvl1pPr>
              <a:defRPr baseline="0">
                <a:solidFill>
                  <a:schemeClr val="bg1"/>
                </a:solidFill>
                <a:latin typeface="Microsoft YaHei" charset="-122"/>
                <a:ea typeface="Microsoft YaHei" charset="-122"/>
                <a:cs typeface="Microsoft YaHei" charset="-122"/>
              </a:defRPr>
            </a:lvl1pPr>
          </a:lstStyle>
          <a:p>
            <a:r>
              <a:rPr lang="zh-CN" altLang="en-US" smtClean="0"/>
              <a:t>单击此处编辑母版标题样式</a:t>
            </a:r>
            <a:endParaRPr lang="en-US" dirty="0"/>
          </a:p>
        </p:txBody>
      </p:sp>
      <p:pic>
        <p:nvPicPr>
          <p:cNvPr id="20" name="Picture 19" descr="171102_interbrand_kingdee_visual-09.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10259" y="1976009"/>
            <a:ext cx="3529584" cy="2164080"/>
          </a:xfrm>
          <a:prstGeom prst="rect">
            <a:avLst/>
          </a:prstGeom>
        </p:spPr>
      </p:pic>
      <p:sp>
        <p:nvSpPr>
          <p:cNvPr id="22" name="Rectangle 21"/>
          <p:cNvSpPr/>
          <p:nvPr userDrawn="1"/>
        </p:nvSpPr>
        <p:spPr>
          <a:xfrm>
            <a:off x="1" y="4735041"/>
            <a:ext cx="9143999" cy="408459"/>
          </a:xfrm>
          <a:prstGeom prst="rect">
            <a:avLst/>
          </a:prstGeom>
          <a:solidFill>
            <a:srgbClr val="24215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771EA"/>
              </a:solidFill>
            </a:endParaRPr>
          </a:p>
        </p:txBody>
      </p:sp>
      <p:sp>
        <p:nvSpPr>
          <p:cNvPr id="23" name="Text Box 5"/>
          <p:cNvSpPr txBox="1">
            <a:spLocks noChangeArrowheads="1"/>
          </p:cNvSpPr>
          <p:nvPr userDrawn="1"/>
        </p:nvSpPr>
        <p:spPr bwMode="auto">
          <a:xfrm>
            <a:off x="443869" y="4926457"/>
            <a:ext cx="23018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eaLnBrk="0" hangingPunct="0">
              <a:defRPr kumimoji="1" sz="2400">
                <a:solidFill>
                  <a:schemeClr val="tx1"/>
                </a:solidFill>
                <a:latin typeface="宋体" charset="0"/>
                <a:ea typeface="宋体" charset="0"/>
                <a:cs typeface="宋体" charset="0"/>
              </a:defRPr>
            </a:lvl1pPr>
            <a:lvl2pPr marL="742950" indent="-285750" eaLnBrk="0" hangingPunct="0">
              <a:defRPr kumimoji="1" sz="2400">
                <a:solidFill>
                  <a:schemeClr val="tx1"/>
                </a:solidFill>
                <a:latin typeface="宋体" charset="0"/>
                <a:ea typeface="宋体" charset="0"/>
              </a:defRPr>
            </a:lvl2pPr>
            <a:lvl3pPr marL="1143000" indent="-228600" eaLnBrk="0" hangingPunct="0">
              <a:defRPr kumimoji="1" sz="2400">
                <a:solidFill>
                  <a:schemeClr val="tx1"/>
                </a:solidFill>
                <a:latin typeface="宋体" charset="0"/>
                <a:ea typeface="宋体" charset="0"/>
              </a:defRPr>
            </a:lvl3pPr>
            <a:lvl4pPr marL="1600200" indent="-228600" eaLnBrk="0" hangingPunct="0">
              <a:defRPr kumimoji="1" sz="2400">
                <a:solidFill>
                  <a:schemeClr val="tx1"/>
                </a:solidFill>
                <a:latin typeface="宋体" charset="0"/>
                <a:ea typeface="宋体" charset="0"/>
              </a:defRPr>
            </a:lvl4pPr>
            <a:lvl5pPr marL="2057400" indent="-228600" eaLnBrk="0" hangingPunct="0">
              <a:defRPr kumimoji="1" sz="2400">
                <a:solidFill>
                  <a:schemeClr val="tx1"/>
                </a:solidFill>
                <a:latin typeface="宋体" charset="0"/>
                <a:ea typeface="宋体" charset="0"/>
              </a:defRPr>
            </a:lvl5pPr>
            <a:lvl6pPr marL="2514600" indent="-228600" eaLnBrk="0" fontAlgn="base" hangingPunct="0">
              <a:spcBef>
                <a:spcPct val="0"/>
              </a:spcBef>
              <a:spcAft>
                <a:spcPct val="0"/>
              </a:spcAft>
              <a:defRPr kumimoji="1" sz="2400">
                <a:solidFill>
                  <a:schemeClr val="tx1"/>
                </a:solidFill>
                <a:latin typeface="宋体" charset="0"/>
                <a:ea typeface="宋体" charset="0"/>
              </a:defRPr>
            </a:lvl6pPr>
            <a:lvl7pPr marL="2971800" indent="-228600" eaLnBrk="0" fontAlgn="base" hangingPunct="0">
              <a:spcBef>
                <a:spcPct val="0"/>
              </a:spcBef>
              <a:spcAft>
                <a:spcPct val="0"/>
              </a:spcAft>
              <a:defRPr kumimoji="1" sz="2400">
                <a:solidFill>
                  <a:schemeClr val="tx1"/>
                </a:solidFill>
                <a:latin typeface="宋体" charset="0"/>
                <a:ea typeface="宋体" charset="0"/>
              </a:defRPr>
            </a:lvl7pPr>
            <a:lvl8pPr marL="3429000" indent="-228600" eaLnBrk="0" fontAlgn="base" hangingPunct="0">
              <a:spcBef>
                <a:spcPct val="0"/>
              </a:spcBef>
              <a:spcAft>
                <a:spcPct val="0"/>
              </a:spcAft>
              <a:defRPr kumimoji="1" sz="2400">
                <a:solidFill>
                  <a:schemeClr val="tx1"/>
                </a:solidFill>
                <a:latin typeface="宋体" charset="0"/>
                <a:ea typeface="宋体" charset="0"/>
              </a:defRPr>
            </a:lvl8pPr>
            <a:lvl9pPr marL="3886200" indent="-228600" eaLnBrk="0" fontAlgn="base" hangingPunct="0">
              <a:spcBef>
                <a:spcPct val="0"/>
              </a:spcBef>
              <a:spcAft>
                <a:spcPct val="0"/>
              </a:spcAft>
              <a:defRPr kumimoji="1" sz="2400">
                <a:solidFill>
                  <a:schemeClr val="tx1"/>
                </a:solidFill>
                <a:latin typeface="宋体" charset="0"/>
                <a:ea typeface="宋体" charset="0"/>
              </a:defRPr>
            </a:lvl9pPr>
          </a:lstStyle>
          <a:p>
            <a:pPr algn="l">
              <a:spcBef>
                <a:spcPct val="50000"/>
              </a:spcBef>
              <a:defRPr/>
            </a:pPr>
            <a:fld id="{046AD7C7-DE3F-5E43-A3A8-CA80750AE375}" type="slidenum">
              <a:rPr kumimoji="0" lang="en-US" altLang="zh-CN" sz="800" smtClean="0">
                <a:solidFill>
                  <a:schemeClr val="bg1"/>
                </a:solidFill>
                <a:latin typeface="Arial"/>
                <a:cs typeface="Arial"/>
              </a:rPr>
              <a:pPr algn="l">
                <a:spcBef>
                  <a:spcPct val="50000"/>
                </a:spcBef>
                <a:defRPr/>
              </a:pPr>
              <a:t>‹#›</a:t>
            </a:fld>
            <a:endParaRPr kumimoji="0" lang="en-US" altLang="zh-CN" sz="800" dirty="0" smtClean="0">
              <a:solidFill>
                <a:schemeClr val="bg1"/>
              </a:solidFill>
              <a:latin typeface="Arial"/>
              <a:cs typeface="Arial"/>
            </a:endParaRPr>
          </a:p>
        </p:txBody>
      </p:sp>
      <p:pic>
        <p:nvPicPr>
          <p:cNvPr id="2" name="图片 1"/>
          <p:cNvPicPr>
            <a:picLocks noChangeAspect="1"/>
          </p:cNvPicPr>
          <p:nvPr userDrawn="1"/>
        </p:nvPicPr>
        <p:blipFill rotWithShape="1">
          <a:blip r:embed="rId3">
            <a:extLst>
              <a:ext uri="{28A0092B-C50C-407E-A947-70E740481C1C}">
                <a14:useLocalDpi xmlns:a14="http://schemas.microsoft.com/office/drawing/2010/main" val="0"/>
              </a:ext>
            </a:extLst>
          </a:blip>
          <a:srcRect t="-12439" r="37297" b="-1"/>
          <a:stretch/>
        </p:blipFill>
        <p:spPr>
          <a:xfrm>
            <a:off x="7826835" y="143934"/>
            <a:ext cx="1020303" cy="380554"/>
          </a:xfrm>
          <a:prstGeom prst="rect">
            <a:avLst/>
          </a:prstGeom>
        </p:spPr>
      </p:pic>
    </p:spTree>
    <p:extLst>
      <p:ext uri="{BB962C8B-B14F-4D97-AF65-F5344CB8AC3E}">
        <p14:creationId xmlns:p14="http://schemas.microsoft.com/office/powerpoint/2010/main" val="70937385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grpSp>
        <p:nvGrpSpPr>
          <p:cNvPr id="11" name="Group 10"/>
          <p:cNvGrpSpPr/>
          <p:nvPr userDrawn="1"/>
        </p:nvGrpSpPr>
        <p:grpSpPr>
          <a:xfrm>
            <a:off x="-201085" y="208515"/>
            <a:ext cx="136829" cy="4388332"/>
            <a:chOff x="-279703" y="208515"/>
            <a:chExt cx="243417" cy="4388332"/>
          </a:xfrm>
        </p:grpSpPr>
        <p:cxnSp>
          <p:nvCxnSpPr>
            <p:cNvPr id="19" name="Straight Connector 18"/>
            <p:cNvCxnSpPr/>
            <p:nvPr userDrawn="1"/>
          </p:nvCxnSpPr>
          <p:spPr>
            <a:xfrm flipH="1">
              <a:off x="-279703" y="1414714"/>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nvGrpSpPr>
            <p:cNvPr id="13" name="Group 12"/>
            <p:cNvGrpSpPr/>
            <p:nvPr userDrawn="1"/>
          </p:nvGrpSpPr>
          <p:grpSpPr>
            <a:xfrm>
              <a:off x="-279703" y="4254803"/>
              <a:ext cx="243417" cy="342044"/>
              <a:chOff x="-243418" y="1063625"/>
              <a:chExt cx="243417" cy="342044"/>
            </a:xfrm>
          </p:grpSpPr>
          <p:cxnSp>
            <p:nvCxnSpPr>
              <p:cNvPr id="17" name="Straight Connector 16"/>
              <p:cNvCxnSpPr/>
              <p:nvPr userDrawn="1"/>
            </p:nvCxnSpPr>
            <p:spPr>
              <a:xfrm flipH="1">
                <a:off x="-243418" y="140566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14" name="Group 13"/>
            <p:cNvGrpSpPr/>
            <p:nvPr userDrawn="1"/>
          </p:nvGrpSpPr>
          <p:grpSpPr>
            <a:xfrm>
              <a:off x="-279703" y="208515"/>
              <a:ext cx="243417" cy="864155"/>
              <a:chOff x="-243418" y="1063625"/>
              <a:chExt cx="243417" cy="864155"/>
            </a:xfrm>
          </p:grpSpPr>
          <p:cxnSp>
            <p:nvCxnSpPr>
              <p:cNvPr id="15" name="Straight Connector 14"/>
              <p:cNvCxnSpPr/>
              <p:nvPr userDrawn="1"/>
            </p:nvCxnSpPr>
            <p:spPr>
              <a:xfrm flipH="1">
                <a:off x="-243418" y="1927780"/>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sp>
        <p:nvSpPr>
          <p:cNvPr id="24" name="Content Placeholder 5"/>
          <p:cNvSpPr>
            <a:spLocks noGrp="1"/>
          </p:cNvSpPr>
          <p:nvPr>
            <p:ph sz="quarter" idx="12"/>
          </p:nvPr>
        </p:nvSpPr>
        <p:spPr>
          <a:xfrm>
            <a:off x="443869" y="1079506"/>
            <a:ext cx="8404856" cy="3667649"/>
          </a:xfrm>
        </p:spPr>
        <p:txBody>
          <a:bodyPr/>
          <a:lstStyle>
            <a:lvl1pPr>
              <a:spcBef>
                <a:spcPts val="1000"/>
              </a:spcBef>
              <a:defRPr sz="1200" baseline="0">
                <a:solidFill>
                  <a:srgbClr val="646464"/>
                </a:solidFill>
                <a:latin typeface="Microsoft YaHei" charset="-122"/>
                <a:ea typeface="Microsoft YaHei" charset="-122"/>
                <a:cs typeface="Microsoft YaHei" charset="-122"/>
              </a:defRPr>
            </a:lvl1pPr>
            <a:lvl2pPr marL="173038" indent="-119063">
              <a:defRPr sz="1200">
                <a:solidFill>
                  <a:srgbClr val="646464"/>
                </a:solidFill>
                <a:latin typeface="Microsoft YaHei" charset="-122"/>
                <a:ea typeface="Microsoft YaHei" charset="-122"/>
                <a:cs typeface="Microsoft YaHei" charset="-122"/>
              </a:defRPr>
            </a:lvl2pPr>
            <a:lvl3pPr marL="368300" indent="-153988">
              <a:defRPr sz="1200">
                <a:solidFill>
                  <a:srgbClr val="646464"/>
                </a:solidFill>
                <a:latin typeface="Microsoft YaHei" charset="-122"/>
                <a:ea typeface="Microsoft YaHei" charset="-122"/>
                <a:cs typeface="Microsoft YaHei" charset="-122"/>
              </a:defRPr>
            </a:lvl3pPr>
            <a:lvl4pPr marL="533400" indent="-123825">
              <a:tabLst/>
              <a:defRPr sz="1200">
                <a:solidFill>
                  <a:srgbClr val="646464"/>
                </a:solidFill>
                <a:latin typeface="Microsoft YaHei" charset="-122"/>
                <a:ea typeface="Microsoft YaHei" charset="-122"/>
                <a:cs typeface="Microsoft YaHei" charset="-122"/>
              </a:defRPr>
            </a:lvl4pPr>
            <a:lvl5pPr marL="730250" indent="-160338">
              <a:defRPr sz="1200">
                <a:solidFill>
                  <a:srgbClr val="646464"/>
                </a:solidFill>
                <a:latin typeface="Microsoft YaHei" charset="-122"/>
                <a:ea typeface="Microsoft YaHei" charset="-122"/>
                <a:cs typeface="Microsoft YaHei" charset="-122"/>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20" name="Title 1"/>
          <p:cNvSpPr>
            <a:spLocks noGrp="1"/>
          </p:cNvSpPr>
          <p:nvPr>
            <p:ph type="title"/>
          </p:nvPr>
        </p:nvSpPr>
        <p:spPr>
          <a:xfrm>
            <a:off x="443869" y="222590"/>
            <a:ext cx="8403269" cy="525528"/>
          </a:xfrm>
        </p:spPr>
        <p:txBody>
          <a:bodyPr/>
          <a:lstStyle>
            <a:lvl1pPr>
              <a:defRPr baseline="0">
                <a:solidFill>
                  <a:srgbClr val="1771EA"/>
                </a:solidFill>
                <a:latin typeface="Microsoft YaHei" charset="-122"/>
                <a:ea typeface="Microsoft YaHei" charset="-122"/>
                <a:cs typeface="Microsoft YaHei" charset="-122"/>
              </a:defRPr>
            </a:lvl1pPr>
          </a:lstStyle>
          <a:p>
            <a:r>
              <a:rPr lang="zh-CN" altLang="en-US" smtClean="0"/>
              <a:t>单击此处编辑母版标题样式</a:t>
            </a:r>
            <a:endParaRPr lang="en-US" dirty="0"/>
          </a:p>
        </p:txBody>
      </p:sp>
      <p:pic>
        <p:nvPicPr>
          <p:cNvPr id="21" name="图片 20"/>
          <p:cNvPicPr>
            <a:picLocks noChangeAspect="1"/>
          </p:cNvPicPr>
          <p:nvPr userDrawn="1"/>
        </p:nvPicPr>
        <p:blipFill rotWithShape="1">
          <a:blip r:embed="rId2">
            <a:extLst>
              <a:ext uri="{28A0092B-C50C-407E-A947-70E740481C1C}">
                <a14:useLocalDpi xmlns:a14="http://schemas.microsoft.com/office/drawing/2010/main" val="0"/>
              </a:ext>
            </a:extLst>
          </a:blip>
          <a:srcRect r="38287"/>
          <a:stretch/>
        </p:blipFill>
        <p:spPr>
          <a:xfrm>
            <a:off x="7811386" y="192776"/>
            <a:ext cx="1035751" cy="349091"/>
          </a:xfrm>
          <a:prstGeom prst="rect">
            <a:avLst/>
          </a:prstGeom>
        </p:spPr>
      </p:pic>
    </p:spTree>
    <p:extLst>
      <p:ext uri="{BB962C8B-B14F-4D97-AF65-F5344CB8AC3E}">
        <p14:creationId xmlns:p14="http://schemas.microsoft.com/office/powerpoint/2010/main" val="388740297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比较">
    <p:bg>
      <p:bgPr>
        <a:solidFill>
          <a:srgbClr val="1771EA"/>
        </a:solidFill>
        <a:effectLst/>
      </p:bgPr>
    </p:bg>
    <p:spTree>
      <p:nvGrpSpPr>
        <p:cNvPr id="1" name=""/>
        <p:cNvGrpSpPr/>
        <p:nvPr/>
      </p:nvGrpSpPr>
      <p:grpSpPr>
        <a:xfrm>
          <a:off x="0" y="0"/>
          <a:ext cx="0" cy="0"/>
          <a:chOff x="0" y="0"/>
          <a:chExt cx="0" cy="0"/>
        </a:xfrm>
      </p:grpSpPr>
      <p:sp>
        <p:nvSpPr>
          <p:cNvPr id="7" name="Content Placeholder 5"/>
          <p:cNvSpPr>
            <a:spLocks noGrp="1"/>
          </p:cNvSpPr>
          <p:nvPr>
            <p:ph sz="quarter" idx="12"/>
          </p:nvPr>
        </p:nvSpPr>
        <p:spPr>
          <a:xfrm>
            <a:off x="443869" y="1079506"/>
            <a:ext cx="8404856" cy="3667649"/>
          </a:xfrm>
        </p:spPr>
        <p:txBody>
          <a:bodyPr/>
          <a:lstStyle>
            <a:lvl1pPr>
              <a:spcBef>
                <a:spcPts val="1000"/>
              </a:spcBef>
              <a:defRPr sz="1200" baseline="0">
                <a:solidFill>
                  <a:schemeClr val="bg1"/>
                </a:solidFill>
                <a:latin typeface="Microsoft YaHei" charset="-122"/>
                <a:ea typeface="Microsoft YaHei" charset="-122"/>
                <a:cs typeface="Microsoft YaHei" charset="-122"/>
              </a:defRPr>
            </a:lvl1pPr>
            <a:lvl2pPr marL="173038" indent="-119063">
              <a:defRPr sz="1200">
                <a:solidFill>
                  <a:schemeClr val="bg1"/>
                </a:solidFill>
                <a:latin typeface="Microsoft YaHei" charset="-122"/>
                <a:ea typeface="Microsoft YaHei" charset="-122"/>
                <a:cs typeface="Microsoft YaHei" charset="-122"/>
              </a:defRPr>
            </a:lvl2pPr>
            <a:lvl3pPr marL="368300" indent="-153988">
              <a:defRPr sz="1200">
                <a:solidFill>
                  <a:schemeClr val="bg1"/>
                </a:solidFill>
                <a:latin typeface="Microsoft YaHei" charset="-122"/>
                <a:ea typeface="Microsoft YaHei" charset="-122"/>
                <a:cs typeface="Microsoft YaHei" charset="-122"/>
              </a:defRPr>
            </a:lvl3pPr>
            <a:lvl4pPr marL="533400" indent="-123825">
              <a:tabLst/>
              <a:defRPr sz="1200">
                <a:solidFill>
                  <a:schemeClr val="bg1"/>
                </a:solidFill>
                <a:latin typeface="Microsoft YaHei" charset="-122"/>
                <a:ea typeface="Microsoft YaHei" charset="-122"/>
                <a:cs typeface="Microsoft YaHei" charset="-122"/>
              </a:defRPr>
            </a:lvl4pPr>
            <a:lvl5pPr marL="730250" indent="-160338">
              <a:defRPr sz="1200">
                <a:solidFill>
                  <a:schemeClr val="bg1"/>
                </a:solidFill>
                <a:latin typeface="Microsoft YaHei" charset="-122"/>
                <a:ea typeface="Microsoft YaHei" charset="-122"/>
                <a:cs typeface="Microsoft YaHei" charset="-122"/>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9" name="Title 1"/>
          <p:cNvSpPr>
            <a:spLocks noGrp="1"/>
          </p:cNvSpPr>
          <p:nvPr>
            <p:ph type="title"/>
          </p:nvPr>
        </p:nvSpPr>
        <p:spPr>
          <a:xfrm>
            <a:off x="443869" y="222590"/>
            <a:ext cx="8403269" cy="525528"/>
          </a:xfrm>
        </p:spPr>
        <p:txBody>
          <a:bodyPr/>
          <a:lstStyle>
            <a:lvl1pPr>
              <a:defRPr baseline="0">
                <a:solidFill>
                  <a:schemeClr val="bg1"/>
                </a:solidFill>
                <a:latin typeface="Microsoft YaHei" charset="-122"/>
                <a:ea typeface="Microsoft YaHei" charset="-122"/>
                <a:cs typeface="Microsoft YaHei" charset="-122"/>
              </a:defRPr>
            </a:lvl1pPr>
          </a:lstStyle>
          <a:p>
            <a:r>
              <a:rPr lang="zh-CN" altLang="en-US" smtClean="0"/>
              <a:t>单击此处编辑母版标题样式</a:t>
            </a:r>
            <a:endParaRPr lang="en-US" dirty="0"/>
          </a:p>
        </p:txBody>
      </p:sp>
      <p:pic>
        <p:nvPicPr>
          <p:cNvPr id="5" name="图片 4"/>
          <p:cNvPicPr>
            <a:picLocks noChangeAspect="1"/>
          </p:cNvPicPr>
          <p:nvPr userDrawn="1"/>
        </p:nvPicPr>
        <p:blipFill rotWithShape="1">
          <a:blip r:embed="rId2">
            <a:extLst>
              <a:ext uri="{28A0092B-C50C-407E-A947-70E740481C1C}">
                <a14:useLocalDpi xmlns:a14="http://schemas.microsoft.com/office/drawing/2010/main" val="0"/>
              </a:ext>
            </a:extLst>
          </a:blip>
          <a:srcRect t="-12439" r="37297" b="-1"/>
          <a:stretch/>
        </p:blipFill>
        <p:spPr>
          <a:xfrm>
            <a:off x="7826835" y="143934"/>
            <a:ext cx="1020303" cy="380554"/>
          </a:xfrm>
          <a:prstGeom prst="rect">
            <a:avLst/>
          </a:prstGeom>
        </p:spPr>
      </p:pic>
    </p:spTree>
    <p:extLst>
      <p:ext uri="{BB962C8B-B14F-4D97-AF65-F5344CB8AC3E}">
        <p14:creationId xmlns:p14="http://schemas.microsoft.com/office/powerpoint/2010/main" val="248682443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bg>
      <p:bgPr>
        <a:solidFill>
          <a:srgbClr val="9F55FB"/>
        </a:solidFill>
        <a:effectLst/>
      </p:bgPr>
    </p:bg>
    <p:spTree>
      <p:nvGrpSpPr>
        <p:cNvPr id="1" name=""/>
        <p:cNvGrpSpPr/>
        <p:nvPr/>
      </p:nvGrpSpPr>
      <p:grpSpPr>
        <a:xfrm>
          <a:off x="0" y="0"/>
          <a:ext cx="0" cy="0"/>
          <a:chOff x="0" y="0"/>
          <a:chExt cx="0" cy="0"/>
        </a:xfrm>
      </p:grpSpPr>
      <p:sp>
        <p:nvSpPr>
          <p:cNvPr id="7" name="Content Placeholder 5"/>
          <p:cNvSpPr>
            <a:spLocks noGrp="1"/>
          </p:cNvSpPr>
          <p:nvPr>
            <p:ph sz="quarter" idx="12"/>
          </p:nvPr>
        </p:nvSpPr>
        <p:spPr>
          <a:xfrm>
            <a:off x="443869" y="1079506"/>
            <a:ext cx="8404856" cy="3667649"/>
          </a:xfrm>
        </p:spPr>
        <p:txBody>
          <a:bodyPr/>
          <a:lstStyle>
            <a:lvl1pPr>
              <a:spcBef>
                <a:spcPts val="1000"/>
              </a:spcBef>
              <a:defRPr sz="1200" baseline="0">
                <a:solidFill>
                  <a:srgbClr val="FFFFFF"/>
                </a:solidFill>
                <a:latin typeface="Microsoft YaHei" charset="-122"/>
                <a:ea typeface="Microsoft YaHei" charset="-122"/>
                <a:cs typeface="Microsoft YaHei" charset="-122"/>
              </a:defRPr>
            </a:lvl1pPr>
            <a:lvl2pPr marL="173038" indent="-119063">
              <a:defRPr sz="1200">
                <a:solidFill>
                  <a:srgbClr val="FFFFFF"/>
                </a:solidFill>
                <a:latin typeface="Microsoft YaHei" charset="-122"/>
                <a:ea typeface="Microsoft YaHei" charset="-122"/>
                <a:cs typeface="Microsoft YaHei" charset="-122"/>
              </a:defRPr>
            </a:lvl2pPr>
            <a:lvl3pPr marL="368300" indent="-153988">
              <a:defRPr sz="1200">
                <a:solidFill>
                  <a:srgbClr val="FFFFFF"/>
                </a:solidFill>
                <a:latin typeface="Microsoft YaHei" charset="-122"/>
                <a:ea typeface="Microsoft YaHei" charset="-122"/>
                <a:cs typeface="Microsoft YaHei" charset="-122"/>
              </a:defRPr>
            </a:lvl3pPr>
            <a:lvl4pPr marL="533400" indent="-123825">
              <a:tabLst/>
              <a:defRPr sz="1200">
                <a:solidFill>
                  <a:srgbClr val="FFFFFF"/>
                </a:solidFill>
                <a:latin typeface="Microsoft YaHei" charset="-122"/>
                <a:ea typeface="Microsoft YaHei" charset="-122"/>
                <a:cs typeface="Microsoft YaHei" charset="-122"/>
              </a:defRPr>
            </a:lvl4pPr>
            <a:lvl5pPr marL="730250" indent="-160338">
              <a:defRPr sz="1200">
                <a:solidFill>
                  <a:srgbClr val="FFFFFF"/>
                </a:solidFill>
                <a:latin typeface="Microsoft YaHei" charset="-122"/>
                <a:ea typeface="Microsoft YaHei" charset="-122"/>
                <a:cs typeface="Microsoft YaHei" charset="-122"/>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9" name="Title 1"/>
          <p:cNvSpPr>
            <a:spLocks noGrp="1"/>
          </p:cNvSpPr>
          <p:nvPr>
            <p:ph type="title"/>
          </p:nvPr>
        </p:nvSpPr>
        <p:spPr>
          <a:xfrm>
            <a:off x="443869" y="222590"/>
            <a:ext cx="8403269" cy="525528"/>
          </a:xfrm>
        </p:spPr>
        <p:txBody>
          <a:bodyPr/>
          <a:lstStyle>
            <a:lvl1pPr>
              <a:defRPr baseline="0">
                <a:solidFill>
                  <a:srgbClr val="FFFFFF"/>
                </a:solidFill>
                <a:latin typeface="Microsoft YaHei" charset="-122"/>
                <a:ea typeface="Microsoft YaHei" charset="-122"/>
                <a:cs typeface="Microsoft YaHei" charset="-122"/>
              </a:defRPr>
            </a:lvl1pPr>
          </a:lstStyle>
          <a:p>
            <a:r>
              <a:rPr lang="zh-CN" altLang="en-US" smtClean="0"/>
              <a:t>单击此处编辑母版标题样式</a:t>
            </a:r>
            <a:endParaRPr lang="en-US" dirty="0"/>
          </a:p>
        </p:txBody>
      </p:sp>
      <p:pic>
        <p:nvPicPr>
          <p:cNvPr id="5" name="图片 4"/>
          <p:cNvPicPr>
            <a:picLocks noChangeAspect="1"/>
          </p:cNvPicPr>
          <p:nvPr userDrawn="1"/>
        </p:nvPicPr>
        <p:blipFill rotWithShape="1">
          <a:blip r:embed="rId2">
            <a:extLst>
              <a:ext uri="{28A0092B-C50C-407E-A947-70E740481C1C}">
                <a14:useLocalDpi xmlns:a14="http://schemas.microsoft.com/office/drawing/2010/main" val="0"/>
              </a:ext>
            </a:extLst>
          </a:blip>
          <a:srcRect t="-12439" r="37297" b="-1"/>
          <a:stretch/>
        </p:blipFill>
        <p:spPr>
          <a:xfrm>
            <a:off x="7826835" y="143934"/>
            <a:ext cx="1020303" cy="380554"/>
          </a:xfrm>
          <a:prstGeom prst="rect">
            <a:avLst/>
          </a:prstGeom>
        </p:spPr>
      </p:pic>
    </p:spTree>
    <p:extLst>
      <p:ext uri="{BB962C8B-B14F-4D97-AF65-F5344CB8AC3E}">
        <p14:creationId xmlns:p14="http://schemas.microsoft.com/office/powerpoint/2010/main" val="417215202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omparison">
    <p:bg>
      <p:bgPr>
        <a:solidFill>
          <a:srgbClr val="24BEBC"/>
        </a:solidFill>
        <a:effectLst/>
      </p:bgPr>
    </p:bg>
    <p:spTree>
      <p:nvGrpSpPr>
        <p:cNvPr id="1" name=""/>
        <p:cNvGrpSpPr/>
        <p:nvPr/>
      </p:nvGrpSpPr>
      <p:grpSpPr>
        <a:xfrm>
          <a:off x="0" y="0"/>
          <a:ext cx="0" cy="0"/>
          <a:chOff x="0" y="0"/>
          <a:chExt cx="0" cy="0"/>
        </a:xfrm>
      </p:grpSpPr>
      <p:sp>
        <p:nvSpPr>
          <p:cNvPr id="7" name="Content Placeholder 5"/>
          <p:cNvSpPr>
            <a:spLocks noGrp="1"/>
          </p:cNvSpPr>
          <p:nvPr>
            <p:ph sz="quarter" idx="12"/>
          </p:nvPr>
        </p:nvSpPr>
        <p:spPr>
          <a:xfrm>
            <a:off x="443869" y="1079506"/>
            <a:ext cx="8404856" cy="3667649"/>
          </a:xfrm>
        </p:spPr>
        <p:txBody>
          <a:bodyPr/>
          <a:lstStyle>
            <a:lvl1pPr>
              <a:spcBef>
                <a:spcPts val="1000"/>
              </a:spcBef>
              <a:defRPr sz="1200" baseline="0">
                <a:solidFill>
                  <a:srgbClr val="FFFFFF"/>
                </a:solidFill>
                <a:latin typeface="Microsoft YaHei" charset="-122"/>
                <a:ea typeface="Microsoft YaHei" charset="-122"/>
                <a:cs typeface="Microsoft YaHei" charset="-122"/>
              </a:defRPr>
            </a:lvl1pPr>
            <a:lvl2pPr marL="173038" indent="-119063">
              <a:defRPr sz="1200">
                <a:solidFill>
                  <a:srgbClr val="FFFFFF"/>
                </a:solidFill>
                <a:latin typeface="Microsoft YaHei" charset="-122"/>
                <a:ea typeface="Microsoft YaHei" charset="-122"/>
                <a:cs typeface="Microsoft YaHei" charset="-122"/>
              </a:defRPr>
            </a:lvl2pPr>
            <a:lvl3pPr marL="368300" indent="-153988">
              <a:defRPr sz="1200">
                <a:solidFill>
                  <a:srgbClr val="FFFFFF"/>
                </a:solidFill>
                <a:latin typeface="Microsoft YaHei" charset="-122"/>
                <a:ea typeface="Microsoft YaHei" charset="-122"/>
                <a:cs typeface="Microsoft YaHei" charset="-122"/>
              </a:defRPr>
            </a:lvl3pPr>
            <a:lvl4pPr marL="533400" indent="-123825">
              <a:tabLst/>
              <a:defRPr sz="1200">
                <a:solidFill>
                  <a:srgbClr val="FFFFFF"/>
                </a:solidFill>
                <a:latin typeface="Microsoft YaHei" charset="-122"/>
                <a:ea typeface="Microsoft YaHei" charset="-122"/>
                <a:cs typeface="Microsoft YaHei" charset="-122"/>
              </a:defRPr>
            </a:lvl4pPr>
            <a:lvl5pPr marL="730250" indent="-160338">
              <a:defRPr sz="1200">
                <a:solidFill>
                  <a:srgbClr val="FFFFFF"/>
                </a:solidFill>
                <a:latin typeface="Microsoft YaHei" charset="-122"/>
                <a:ea typeface="Microsoft YaHei" charset="-122"/>
                <a:cs typeface="Microsoft YaHei" charset="-122"/>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9" name="Title 1"/>
          <p:cNvSpPr>
            <a:spLocks noGrp="1"/>
          </p:cNvSpPr>
          <p:nvPr>
            <p:ph type="title"/>
          </p:nvPr>
        </p:nvSpPr>
        <p:spPr>
          <a:xfrm>
            <a:off x="443869" y="222590"/>
            <a:ext cx="8403269" cy="525528"/>
          </a:xfrm>
        </p:spPr>
        <p:txBody>
          <a:bodyPr/>
          <a:lstStyle>
            <a:lvl1pPr>
              <a:defRPr baseline="0">
                <a:solidFill>
                  <a:srgbClr val="FFFFFF"/>
                </a:solidFill>
                <a:latin typeface="Microsoft YaHei" charset="-122"/>
                <a:ea typeface="Microsoft YaHei" charset="-122"/>
                <a:cs typeface="Microsoft YaHei" charset="-122"/>
              </a:defRPr>
            </a:lvl1pPr>
          </a:lstStyle>
          <a:p>
            <a:r>
              <a:rPr lang="zh-CN" altLang="en-US" smtClean="0"/>
              <a:t>单击此处编辑母版标题样式</a:t>
            </a:r>
            <a:endParaRPr lang="en-US" dirty="0"/>
          </a:p>
        </p:txBody>
      </p:sp>
      <p:pic>
        <p:nvPicPr>
          <p:cNvPr id="5" name="图片 4"/>
          <p:cNvPicPr>
            <a:picLocks noChangeAspect="1"/>
          </p:cNvPicPr>
          <p:nvPr userDrawn="1"/>
        </p:nvPicPr>
        <p:blipFill rotWithShape="1">
          <a:blip r:embed="rId2">
            <a:extLst>
              <a:ext uri="{28A0092B-C50C-407E-A947-70E740481C1C}">
                <a14:useLocalDpi xmlns:a14="http://schemas.microsoft.com/office/drawing/2010/main" val="0"/>
              </a:ext>
            </a:extLst>
          </a:blip>
          <a:srcRect t="-12439" r="37297" b="-1"/>
          <a:stretch/>
        </p:blipFill>
        <p:spPr>
          <a:xfrm>
            <a:off x="7826835" y="143934"/>
            <a:ext cx="1020303" cy="380554"/>
          </a:xfrm>
          <a:prstGeom prst="rect">
            <a:avLst/>
          </a:prstGeom>
        </p:spPr>
      </p:pic>
    </p:spTree>
    <p:extLst>
      <p:ext uri="{BB962C8B-B14F-4D97-AF65-F5344CB8AC3E}">
        <p14:creationId xmlns:p14="http://schemas.microsoft.com/office/powerpoint/2010/main" val="29262044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Comparison">
    <p:bg>
      <p:bgPr>
        <a:solidFill>
          <a:srgbClr val="24215F"/>
        </a:solidFill>
        <a:effectLst/>
      </p:bgPr>
    </p:bg>
    <p:spTree>
      <p:nvGrpSpPr>
        <p:cNvPr id="1" name=""/>
        <p:cNvGrpSpPr/>
        <p:nvPr/>
      </p:nvGrpSpPr>
      <p:grpSpPr>
        <a:xfrm>
          <a:off x="0" y="0"/>
          <a:ext cx="0" cy="0"/>
          <a:chOff x="0" y="0"/>
          <a:chExt cx="0" cy="0"/>
        </a:xfrm>
      </p:grpSpPr>
      <p:sp>
        <p:nvSpPr>
          <p:cNvPr id="9" name="Title 1"/>
          <p:cNvSpPr>
            <a:spLocks noGrp="1"/>
          </p:cNvSpPr>
          <p:nvPr>
            <p:ph type="title"/>
          </p:nvPr>
        </p:nvSpPr>
        <p:spPr>
          <a:xfrm>
            <a:off x="443869" y="222590"/>
            <a:ext cx="8403269" cy="525528"/>
          </a:xfrm>
        </p:spPr>
        <p:txBody>
          <a:bodyPr/>
          <a:lstStyle>
            <a:lvl1pPr>
              <a:defRPr baseline="0">
                <a:solidFill>
                  <a:srgbClr val="FFFFFF"/>
                </a:solidFill>
                <a:latin typeface="Microsoft YaHei" charset="-122"/>
                <a:ea typeface="Microsoft YaHei" charset="-122"/>
                <a:cs typeface="Microsoft YaHei" charset="-122"/>
              </a:defRPr>
            </a:lvl1pPr>
          </a:lstStyle>
          <a:p>
            <a:r>
              <a:rPr lang="zh-CN" altLang="en-US" smtClean="0"/>
              <a:t>单击此处编辑母版标题样式</a:t>
            </a:r>
            <a:endParaRPr lang="en-US" dirty="0"/>
          </a:p>
        </p:txBody>
      </p:sp>
      <p:sp>
        <p:nvSpPr>
          <p:cNvPr id="10" name="Rectangle 9"/>
          <p:cNvSpPr/>
          <p:nvPr userDrawn="1"/>
        </p:nvSpPr>
        <p:spPr>
          <a:xfrm>
            <a:off x="1" y="4735041"/>
            <a:ext cx="9143999" cy="408459"/>
          </a:xfrm>
          <a:prstGeom prst="rect">
            <a:avLst/>
          </a:prstGeom>
          <a:solidFill>
            <a:srgbClr val="24215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771EA"/>
              </a:solidFill>
            </a:endParaRPr>
          </a:p>
        </p:txBody>
      </p:sp>
      <p:sp>
        <p:nvSpPr>
          <p:cNvPr id="11" name="Text Box 5"/>
          <p:cNvSpPr txBox="1">
            <a:spLocks noChangeArrowheads="1"/>
          </p:cNvSpPr>
          <p:nvPr userDrawn="1"/>
        </p:nvSpPr>
        <p:spPr bwMode="auto">
          <a:xfrm>
            <a:off x="443869" y="4926457"/>
            <a:ext cx="23018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eaLnBrk="0" hangingPunct="0">
              <a:defRPr kumimoji="1" sz="2400">
                <a:solidFill>
                  <a:schemeClr val="tx1"/>
                </a:solidFill>
                <a:latin typeface="宋体" charset="0"/>
                <a:ea typeface="宋体" charset="0"/>
                <a:cs typeface="宋体" charset="0"/>
              </a:defRPr>
            </a:lvl1pPr>
            <a:lvl2pPr marL="742950" indent="-285750" eaLnBrk="0" hangingPunct="0">
              <a:defRPr kumimoji="1" sz="2400">
                <a:solidFill>
                  <a:schemeClr val="tx1"/>
                </a:solidFill>
                <a:latin typeface="宋体" charset="0"/>
                <a:ea typeface="宋体" charset="0"/>
              </a:defRPr>
            </a:lvl2pPr>
            <a:lvl3pPr marL="1143000" indent="-228600" eaLnBrk="0" hangingPunct="0">
              <a:defRPr kumimoji="1" sz="2400">
                <a:solidFill>
                  <a:schemeClr val="tx1"/>
                </a:solidFill>
                <a:latin typeface="宋体" charset="0"/>
                <a:ea typeface="宋体" charset="0"/>
              </a:defRPr>
            </a:lvl3pPr>
            <a:lvl4pPr marL="1600200" indent="-228600" eaLnBrk="0" hangingPunct="0">
              <a:defRPr kumimoji="1" sz="2400">
                <a:solidFill>
                  <a:schemeClr val="tx1"/>
                </a:solidFill>
                <a:latin typeface="宋体" charset="0"/>
                <a:ea typeface="宋体" charset="0"/>
              </a:defRPr>
            </a:lvl4pPr>
            <a:lvl5pPr marL="2057400" indent="-228600" eaLnBrk="0" hangingPunct="0">
              <a:defRPr kumimoji="1" sz="2400">
                <a:solidFill>
                  <a:schemeClr val="tx1"/>
                </a:solidFill>
                <a:latin typeface="宋体" charset="0"/>
                <a:ea typeface="宋体" charset="0"/>
              </a:defRPr>
            </a:lvl5pPr>
            <a:lvl6pPr marL="2514600" indent="-228600" eaLnBrk="0" fontAlgn="base" hangingPunct="0">
              <a:spcBef>
                <a:spcPct val="0"/>
              </a:spcBef>
              <a:spcAft>
                <a:spcPct val="0"/>
              </a:spcAft>
              <a:defRPr kumimoji="1" sz="2400">
                <a:solidFill>
                  <a:schemeClr val="tx1"/>
                </a:solidFill>
                <a:latin typeface="宋体" charset="0"/>
                <a:ea typeface="宋体" charset="0"/>
              </a:defRPr>
            </a:lvl6pPr>
            <a:lvl7pPr marL="2971800" indent="-228600" eaLnBrk="0" fontAlgn="base" hangingPunct="0">
              <a:spcBef>
                <a:spcPct val="0"/>
              </a:spcBef>
              <a:spcAft>
                <a:spcPct val="0"/>
              </a:spcAft>
              <a:defRPr kumimoji="1" sz="2400">
                <a:solidFill>
                  <a:schemeClr val="tx1"/>
                </a:solidFill>
                <a:latin typeface="宋体" charset="0"/>
                <a:ea typeface="宋体" charset="0"/>
              </a:defRPr>
            </a:lvl7pPr>
            <a:lvl8pPr marL="3429000" indent="-228600" eaLnBrk="0" fontAlgn="base" hangingPunct="0">
              <a:spcBef>
                <a:spcPct val="0"/>
              </a:spcBef>
              <a:spcAft>
                <a:spcPct val="0"/>
              </a:spcAft>
              <a:defRPr kumimoji="1" sz="2400">
                <a:solidFill>
                  <a:schemeClr val="tx1"/>
                </a:solidFill>
                <a:latin typeface="宋体" charset="0"/>
                <a:ea typeface="宋体" charset="0"/>
              </a:defRPr>
            </a:lvl8pPr>
            <a:lvl9pPr marL="3886200" indent="-228600" eaLnBrk="0" fontAlgn="base" hangingPunct="0">
              <a:spcBef>
                <a:spcPct val="0"/>
              </a:spcBef>
              <a:spcAft>
                <a:spcPct val="0"/>
              </a:spcAft>
              <a:defRPr kumimoji="1" sz="2400">
                <a:solidFill>
                  <a:schemeClr val="tx1"/>
                </a:solidFill>
                <a:latin typeface="宋体" charset="0"/>
                <a:ea typeface="宋体" charset="0"/>
              </a:defRPr>
            </a:lvl9pPr>
          </a:lstStyle>
          <a:p>
            <a:pPr algn="l">
              <a:spcBef>
                <a:spcPct val="50000"/>
              </a:spcBef>
              <a:defRPr/>
            </a:pPr>
            <a:fld id="{046AD7C7-DE3F-5E43-A3A8-CA80750AE375}" type="slidenum">
              <a:rPr kumimoji="0" lang="en-US" altLang="zh-CN" sz="800" smtClean="0">
                <a:solidFill>
                  <a:schemeClr val="bg1"/>
                </a:solidFill>
                <a:latin typeface="Arial"/>
                <a:cs typeface="Arial"/>
              </a:rPr>
              <a:pPr algn="l">
                <a:spcBef>
                  <a:spcPct val="50000"/>
                </a:spcBef>
                <a:defRPr/>
              </a:pPr>
              <a:t>‹#›</a:t>
            </a:fld>
            <a:endParaRPr kumimoji="0" lang="en-US" altLang="zh-CN" sz="800" dirty="0" smtClean="0">
              <a:solidFill>
                <a:schemeClr val="bg1"/>
              </a:solidFill>
              <a:latin typeface="Arial"/>
              <a:cs typeface="Arial"/>
            </a:endParaRPr>
          </a:p>
        </p:txBody>
      </p:sp>
      <p:sp>
        <p:nvSpPr>
          <p:cNvPr id="7" name="Content Placeholder 5"/>
          <p:cNvSpPr>
            <a:spLocks noGrp="1"/>
          </p:cNvSpPr>
          <p:nvPr>
            <p:ph sz="quarter" idx="12"/>
          </p:nvPr>
        </p:nvSpPr>
        <p:spPr>
          <a:xfrm>
            <a:off x="443869" y="1079506"/>
            <a:ext cx="8404856" cy="3667649"/>
          </a:xfrm>
        </p:spPr>
        <p:txBody>
          <a:bodyPr/>
          <a:lstStyle>
            <a:lvl1pPr>
              <a:spcBef>
                <a:spcPts val="1000"/>
              </a:spcBef>
              <a:defRPr sz="1200" baseline="0">
                <a:solidFill>
                  <a:srgbClr val="FFFFFF"/>
                </a:solidFill>
                <a:latin typeface="Microsoft YaHei" charset="-122"/>
                <a:ea typeface="Microsoft YaHei" charset="-122"/>
                <a:cs typeface="Microsoft YaHei" charset="-122"/>
              </a:defRPr>
            </a:lvl1pPr>
            <a:lvl2pPr marL="173038" indent="-119063">
              <a:defRPr sz="1200">
                <a:solidFill>
                  <a:srgbClr val="FFFFFF"/>
                </a:solidFill>
                <a:latin typeface="Microsoft YaHei" charset="-122"/>
                <a:ea typeface="Microsoft YaHei" charset="-122"/>
                <a:cs typeface="Microsoft YaHei" charset="-122"/>
              </a:defRPr>
            </a:lvl2pPr>
            <a:lvl3pPr marL="368300" indent="-153988">
              <a:defRPr sz="1200">
                <a:solidFill>
                  <a:srgbClr val="FFFFFF"/>
                </a:solidFill>
                <a:latin typeface="Microsoft YaHei" charset="-122"/>
                <a:ea typeface="Microsoft YaHei" charset="-122"/>
                <a:cs typeface="Microsoft YaHei" charset="-122"/>
              </a:defRPr>
            </a:lvl3pPr>
            <a:lvl4pPr marL="533400" indent="-123825">
              <a:tabLst/>
              <a:defRPr sz="1200">
                <a:solidFill>
                  <a:srgbClr val="FFFFFF"/>
                </a:solidFill>
                <a:latin typeface="Microsoft YaHei" charset="-122"/>
                <a:ea typeface="Microsoft YaHei" charset="-122"/>
                <a:cs typeface="Microsoft YaHei" charset="-122"/>
              </a:defRPr>
            </a:lvl4pPr>
            <a:lvl5pPr marL="730250" indent="-160338">
              <a:defRPr sz="1200">
                <a:solidFill>
                  <a:srgbClr val="FFFFFF"/>
                </a:solidFill>
                <a:latin typeface="Microsoft YaHei" charset="-122"/>
                <a:ea typeface="Microsoft YaHei" charset="-122"/>
                <a:cs typeface="Microsoft YaHei" charset="-122"/>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t="-12439" r="37297" b="-1"/>
          <a:stretch/>
        </p:blipFill>
        <p:spPr>
          <a:xfrm>
            <a:off x="7826835" y="143934"/>
            <a:ext cx="1020303" cy="380554"/>
          </a:xfrm>
          <a:prstGeom prst="rect">
            <a:avLst/>
          </a:prstGeom>
        </p:spPr>
      </p:pic>
    </p:spTree>
    <p:extLst>
      <p:ext uri="{BB962C8B-B14F-4D97-AF65-F5344CB8AC3E}">
        <p14:creationId xmlns:p14="http://schemas.microsoft.com/office/powerpoint/2010/main" val="332448000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2" name="Group 41"/>
          <p:cNvGrpSpPr/>
          <p:nvPr/>
        </p:nvGrpSpPr>
        <p:grpSpPr>
          <a:xfrm>
            <a:off x="-1081337" y="-53219"/>
            <a:ext cx="646288" cy="646288"/>
            <a:chOff x="-1138755" y="0"/>
            <a:chExt cx="646288" cy="646288"/>
          </a:xfrm>
          <a:solidFill>
            <a:srgbClr val="24215F"/>
          </a:solidFill>
        </p:grpSpPr>
        <p:sp>
          <p:nvSpPr>
            <p:cNvPr id="43" name="Rectangle 42"/>
            <p:cNvSpPr/>
            <p:nvPr userDrawn="1"/>
          </p:nvSpPr>
          <p:spPr>
            <a:xfrm>
              <a:off x="-1138755" y="0"/>
              <a:ext cx="646288" cy="6462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44" name="TextBox 43"/>
            <p:cNvSpPr txBox="1"/>
            <p:nvPr userDrawn="1"/>
          </p:nvSpPr>
          <p:spPr>
            <a:xfrm>
              <a:off x="-1138755" y="0"/>
              <a:ext cx="407083" cy="461665"/>
            </a:xfrm>
            <a:prstGeom prst="rect">
              <a:avLst/>
            </a:prstGeom>
            <a:grpFill/>
          </p:spPr>
          <p:txBody>
            <a:bodyPr wrap="none" rtlCol="0">
              <a:spAutoFit/>
            </a:bodyPr>
            <a:lstStyle/>
            <a:p>
              <a:r>
                <a:rPr lang="en-US" sz="800" dirty="0" smtClean="0">
                  <a:solidFill>
                    <a:schemeClr val="bg1"/>
                  </a:solidFill>
                </a:rPr>
                <a:t>R:</a:t>
              </a:r>
              <a:r>
                <a:rPr lang="en-US" altLang="zh-CN" sz="800" dirty="0" smtClean="0">
                  <a:solidFill>
                    <a:schemeClr val="bg1"/>
                  </a:solidFill>
                </a:rPr>
                <a:t>36</a:t>
              </a:r>
              <a:endParaRPr lang="en-US" sz="800" dirty="0" smtClean="0">
                <a:solidFill>
                  <a:schemeClr val="bg1"/>
                </a:solidFill>
              </a:endParaRPr>
            </a:p>
            <a:p>
              <a:r>
                <a:rPr lang="en-US" sz="800" dirty="0" smtClean="0">
                  <a:solidFill>
                    <a:schemeClr val="bg1"/>
                  </a:solidFill>
                </a:rPr>
                <a:t>G:</a:t>
              </a:r>
              <a:r>
                <a:rPr lang="en-US" altLang="zh-CN" sz="800" dirty="0" smtClean="0">
                  <a:solidFill>
                    <a:schemeClr val="bg1"/>
                  </a:solidFill>
                </a:rPr>
                <a:t>33</a:t>
              </a:r>
              <a:endParaRPr lang="en-US" sz="800" dirty="0" smtClean="0">
                <a:solidFill>
                  <a:schemeClr val="bg1"/>
                </a:solidFill>
              </a:endParaRPr>
            </a:p>
            <a:p>
              <a:r>
                <a:rPr lang="en-US" sz="800" dirty="0" smtClean="0">
                  <a:solidFill>
                    <a:schemeClr val="bg1"/>
                  </a:solidFill>
                </a:rPr>
                <a:t>B:</a:t>
              </a:r>
              <a:r>
                <a:rPr lang="en-US" altLang="zh-CN" sz="800" dirty="0" smtClean="0">
                  <a:solidFill>
                    <a:schemeClr val="bg1"/>
                  </a:solidFill>
                </a:rPr>
                <a:t>9</a:t>
              </a:r>
              <a:r>
                <a:rPr lang="en-US" sz="800" dirty="0" smtClean="0">
                  <a:solidFill>
                    <a:schemeClr val="bg1"/>
                  </a:solidFill>
                </a:rPr>
                <a:t>5</a:t>
              </a:r>
              <a:endParaRPr lang="en-US" sz="800" dirty="0">
                <a:solidFill>
                  <a:schemeClr val="bg1"/>
                </a:solidFill>
              </a:endParaRPr>
            </a:p>
          </p:txBody>
        </p:sp>
      </p:grpSp>
      <p:grpSp>
        <p:nvGrpSpPr>
          <p:cNvPr id="45" name="Group 44"/>
          <p:cNvGrpSpPr/>
          <p:nvPr/>
        </p:nvGrpSpPr>
        <p:grpSpPr>
          <a:xfrm>
            <a:off x="-1081337" y="659218"/>
            <a:ext cx="646288" cy="646288"/>
            <a:chOff x="-1138755" y="0"/>
            <a:chExt cx="646288" cy="646288"/>
          </a:xfrm>
        </p:grpSpPr>
        <p:sp>
          <p:nvSpPr>
            <p:cNvPr id="46" name="Rectangle 45"/>
            <p:cNvSpPr/>
            <p:nvPr userDrawn="1"/>
          </p:nvSpPr>
          <p:spPr>
            <a:xfrm>
              <a:off x="-1138755" y="0"/>
              <a:ext cx="646288" cy="646288"/>
            </a:xfrm>
            <a:prstGeom prst="rect">
              <a:avLst/>
            </a:prstGeom>
            <a:solidFill>
              <a:srgbClr val="1771E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47" name="TextBox 46"/>
            <p:cNvSpPr txBox="1"/>
            <p:nvPr userDrawn="1"/>
          </p:nvSpPr>
          <p:spPr>
            <a:xfrm>
              <a:off x="-1138755" y="0"/>
              <a:ext cx="466794" cy="461665"/>
            </a:xfrm>
            <a:prstGeom prst="rect">
              <a:avLst/>
            </a:prstGeom>
            <a:noFill/>
          </p:spPr>
          <p:txBody>
            <a:bodyPr wrap="none" rtlCol="0">
              <a:spAutoFit/>
            </a:bodyPr>
            <a:lstStyle/>
            <a:p>
              <a:r>
                <a:rPr lang="en-US" sz="800" dirty="0" smtClean="0">
                  <a:solidFill>
                    <a:schemeClr val="bg1"/>
                  </a:solidFill>
                </a:rPr>
                <a:t>R:</a:t>
              </a:r>
              <a:r>
                <a:rPr lang="en-US" altLang="zh-CN" sz="800" dirty="0" smtClean="0">
                  <a:solidFill>
                    <a:schemeClr val="bg1"/>
                  </a:solidFill>
                </a:rPr>
                <a:t>23</a:t>
              </a:r>
              <a:endParaRPr lang="en-US" sz="800" dirty="0" smtClean="0">
                <a:solidFill>
                  <a:schemeClr val="bg1"/>
                </a:solidFill>
              </a:endParaRPr>
            </a:p>
            <a:p>
              <a:r>
                <a:rPr lang="en-US" sz="800" dirty="0" smtClean="0">
                  <a:solidFill>
                    <a:schemeClr val="bg1"/>
                  </a:solidFill>
                </a:rPr>
                <a:t>G:1</a:t>
              </a:r>
              <a:r>
                <a:rPr lang="en-US" altLang="zh-CN" sz="800" dirty="0" smtClean="0">
                  <a:solidFill>
                    <a:schemeClr val="bg1"/>
                  </a:solidFill>
                </a:rPr>
                <a:t>36</a:t>
              </a:r>
              <a:endParaRPr lang="en-US" sz="800" dirty="0" smtClean="0">
                <a:solidFill>
                  <a:schemeClr val="bg1"/>
                </a:solidFill>
              </a:endParaRPr>
            </a:p>
            <a:p>
              <a:r>
                <a:rPr lang="en-US" sz="800" dirty="0" smtClean="0">
                  <a:solidFill>
                    <a:schemeClr val="bg1"/>
                  </a:solidFill>
                </a:rPr>
                <a:t>B:</a:t>
              </a:r>
              <a:r>
                <a:rPr lang="en-US" altLang="zh-CN" sz="800" dirty="0" smtClean="0">
                  <a:solidFill>
                    <a:schemeClr val="bg1"/>
                  </a:solidFill>
                </a:rPr>
                <a:t>238</a:t>
              </a:r>
              <a:endParaRPr lang="en-US" sz="800" dirty="0">
                <a:solidFill>
                  <a:schemeClr val="bg1"/>
                </a:solidFill>
              </a:endParaRPr>
            </a:p>
          </p:txBody>
        </p:sp>
      </p:grpSp>
      <p:grpSp>
        <p:nvGrpSpPr>
          <p:cNvPr id="48" name="Group 47"/>
          <p:cNvGrpSpPr/>
          <p:nvPr/>
        </p:nvGrpSpPr>
        <p:grpSpPr>
          <a:xfrm>
            <a:off x="-1081337" y="1371655"/>
            <a:ext cx="646288" cy="646288"/>
            <a:chOff x="-1138755" y="0"/>
            <a:chExt cx="646288" cy="646288"/>
          </a:xfrm>
        </p:grpSpPr>
        <p:sp>
          <p:nvSpPr>
            <p:cNvPr id="49" name="Rectangle 48"/>
            <p:cNvSpPr/>
            <p:nvPr userDrawn="1"/>
          </p:nvSpPr>
          <p:spPr>
            <a:xfrm>
              <a:off x="-1138755" y="0"/>
              <a:ext cx="646288" cy="646288"/>
            </a:xfrm>
            <a:prstGeom prst="rect">
              <a:avLst/>
            </a:prstGeom>
            <a:solidFill>
              <a:srgbClr val="25C1F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50" name="TextBox 49"/>
            <p:cNvSpPr txBox="1"/>
            <p:nvPr userDrawn="1"/>
          </p:nvSpPr>
          <p:spPr>
            <a:xfrm>
              <a:off x="-1138755" y="0"/>
              <a:ext cx="466794" cy="461665"/>
            </a:xfrm>
            <a:prstGeom prst="rect">
              <a:avLst/>
            </a:prstGeom>
            <a:noFill/>
          </p:spPr>
          <p:txBody>
            <a:bodyPr wrap="none" rtlCol="0">
              <a:spAutoFit/>
            </a:bodyPr>
            <a:lstStyle/>
            <a:p>
              <a:r>
                <a:rPr lang="en-US" sz="800" dirty="0" smtClean="0">
                  <a:solidFill>
                    <a:schemeClr val="tx1"/>
                  </a:solidFill>
                </a:rPr>
                <a:t>R:</a:t>
              </a:r>
              <a:r>
                <a:rPr lang="en-US" altLang="zh-CN" sz="800" dirty="0" smtClean="0">
                  <a:solidFill>
                    <a:schemeClr val="tx1"/>
                  </a:solidFill>
                </a:rPr>
                <a:t>35</a:t>
              </a:r>
              <a:endParaRPr lang="en-US" sz="800" dirty="0" smtClean="0">
                <a:solidFill>
                  <a:schemeClr val="tx1"/>
                </a:solidFill>
              </a:endParaRPr>
            </a:p>
            <a:p>
              <a:r>
                <a:rPr lang="en-US" sz="800" dirty="0" smtClean="0">
                  <a:solidFill>
                    <a:schemeClr val="tx1"/>
                  </a:solidFill>
                </a:rPr>
                <a:t>G:2</a:t>
              </a:r>
              <a:r>
                <a:rPr lang="en-US" altLang="zh-CN" sz="800" dirty="0" smtClean="0">
                  <a:solidFill>
                    <a:schemeClr val="tx1"/>
                  </a:solidFill>
                </a:rPr>
                <a:t>04</a:t>
              </a:r>
              <a:endParaRPr lang="en-US" sz="800" dirty="0" smtClean="0">
                <a:solidFill>
                  <a:schemeClr val="tx1"/>
                </a:solidFill>
              </a:endParaRPr>
            </a:p>
            <a:p>
              <a:r>
                <a:rPr lang="en-US" sz="800" dirty="0" smtClean="0">
                  <a:solidFill>
                    <a:schemeClr val="tx1"/>
                  </a:solidFill>
                </a:rPr>
                <a:t>B:2</a:t>
              </a:r>
              <a:r>
                <a:rPr lang="en-US" altLang="zh-CN" sz="800" dirty="0" smtClean="0">
                  <a:solidFill>
                    <a:schemeClr val="tx1"/>
                  </a:solidFill>
                </a:rPr>
                <a:t>52</a:t>
              </a:r>
              <a:endParaRPr lang="en-US" sz="800" dirty="0">
                <a:solidFill>
                  <a:schemeClr val="tx1"/>
                </a:solidFill>
              </a:endParaRPr>
            </a:p>
          </p:txBody>
        </p:sp>
      </p:grpSp>
      <p:grpSp>
        <p:nvGrpSpPr>
          <p:cNvPr id="51" name="Group 50"/>
          <p:cNvGrpSpPr/>
          <p:nvPr/>
        </p:nvGrpSpPr>
        <p:grpSpPr>
          <a:xfrm>
            <a:off x="-1081337" y="2084092"/>
            <a:ext cx="646288" cy="646288"/>
            <a:chOff x="-1138755" y="0"/>
            <a:chExt cx="646288" cy="646288"/>
          </a:xfrm>
        </p:grpSpPr>
        <p:sp>
          <p:nvSpPr>
            <p:cNvPr id="52" name="Rectangle 51"/>
            <p:cNvSpPr/>
            <p:nvPr userDrawn="1"/>
          </p:nvSpPr>
          <p:spPr>
            <a:xfrm>
              <a:off x="-1138755" y="0"/>
              <a:ext cx="646288" cy="646288"/>
            </a:xfrm>
            <a:prstGeom prst="rect">
              <a:avLst/>
            </a:prstGeom>
            <a:solidFill>
              <a:srgbClr val="24BEB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53" name="TextBox 52"/>
            <p:cNvSpPr txBox="1"/>
            <p:nvPr userDrawn="1"/>
          </p:nvSpPr>
          <p:spPr>
            <a:xfrm>
              <a:off x="-1138755" y="0"/>
              <a:ext cx="466794" cy="461665"/>
            </a:xfrm>
            <a:prstGeom prst="rect">
              <a:avLst/>
            </a:prstGeom>
            <a:noFill/>
          </p:spPr>
          <p:txBody>
            <a:bodyPr wrap="none" rtlCol="0">
              <a:spAutoFit/>
            </a:bodyPr>
            <a:lstStyle/>
            <a:p>
              <a:r>
                <a:rPr lang="en-US" sz="800" dirty="0" smtClean="0">
                  <a:solidFill>
                    <a:schemeClr val="bg1"/>
                  </a:solidFill>
                </a:rPr>
                <a:t>R:</a:t>
              </a:r>
              <a:r>
                <a:rPr lang="en-US" altLang="zh-CN" sz="800" dirty="0" smtClean="0">
                  <a:solidFill>
                    <a:schemeClr val="bg1"/>
                  </a:solidFill>
                </a:rPr>
                <a:t>33</a:t>
              </a:r>
              <a:endParaRPr lang="en-US" sz="800" dirty="0" smtClean="0">
                <a:solidFill>
                  <a:schemeClr val="bg1"/>
                </a:solidFill>
              </a:endParaRPr>
            </a:p>
            <a:p>
              <a:r>
                <a:rPr lang="en-US" sz="800" dirty="0" smtClean="0">
                  <a:solidFill>
                    <a:schemeClr val="bg1"/>
                  </a:solidFill>
                </a:rPr>
                <a:t>G:</a:t>
              </a:r>
              <a:r>
                <a:rPr lang="en-US" altLang="zh-CN" sz="800" dirty="0" smtClean="0">
                  <a:solidFill>
                    <a:schemeClr val="bg1"/>
                  </a:solidFill>
                </a:rPr>
                <a:t>200</a:t>
              </a:r>
              <a:endParaRPr lang="en-US" sz="800" dirty="0" smtClean="0">
                <a:solidFill>
                  <a:schemeClr val="bg1"/>
                </a:solidFill>
              </a:endParaRPr>
            </a:p>
            <a:p>
              <a:r>
                <a:rPr lang="en-US" sz="800" dirty="0" smtClean="0">
                  <a:solidFill>
                    <a:schemeClr val="bg1"/>
                  </a:solidFill>
                </a:rPr>
                <a:t>B:</a:t>
              </a:r>
              <a:r>
                <a:rPr lang="en-US" altLang="zh-CN" sz="800" dirty="0" smtClean="0">
                  <a:solidFill>
                    <a:schemeClr val="bg1"/>
                  </a:solidFill>
                </a:rPr>
                <a:t>200</a:t>
              </a:r>
              <a:endParaRPr lang="en-US" sz="800" dirty="0">
                <a:solidFill>
                  <a:schemeClr val="bg1"/>
                </a:solidFill>
              </a:endParaRPr>
            </a:p>
          </p:txBody>
        </p:sp>
      </p:grpSp>
      <p:sp>
        <p:nvSpPr>
          <p:cNvPr id="59" name="TextBox 58"/>
          <p:cNvSpPr txBox="1"/>
          <p:nvPr/>
        </p:nvSpPr>
        <p:spPr>
          <a:xfrm>
            <a:off x="-1095448" y="3710098"/>
            <a:ext cx="646288" cy="415498"/>
          </a:xfrm>
          <a:prstGeom prst="rect">
            <a:avLst/>
          </a:prstGeom>
          <a:noFill/>
        </p:spPr>
        <p:txBody>
          <a:bodyPr wrap="square" rtlCol="0">
            <a:spAutoFit/>
          </a:bodyPr>
          <a:lstStyle/>
          <a:p>
            <a:r>
              <a:rPr lang="zh-CN" altLang="en-US" sz="700" dirty="0" smtClean="0">
                <a:solidFill>
                  <a:schemeClr val="bg1"/>
                </a:solidFill>
              </a:rPr>
              <a:t>中文字体：</a:t>
            </a:r>
            <a:endParaRPr lang="en-US" altLang="zh-CN" sz="700" dirty="0" smtClean="0">
              <a:solidFill>
                <a:srgbClr val="1EA19F"/>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zh-CN" altLang="en-US" sz="1400" b="0" i="0" dirty="0" smtClean="0">
                <a:solidFill>
                  <a:srgbClr val="FFFFFF"/>
                </a:solidFill>
                <a:latin typeface="Heiti SC Medium"/>
                <a:ea typeface="Heiti SC Medium"/>
                <a:cs typeface="Heiti SC Medium"/>
              </a:rPr>
              <a:t>黑体</a:t>
            </a:r>
            <a:endParaRPr lang="en-US" altLang="zh-CN" sz="1400" b="0" i="0" dirty="0" smtClean="0">
              <a:solidFill>
                <a:srgbClr val="FFFFFF"/>
              </a:solidFill>
              <a:latin typeface="Heiti SC Medium"/>
              <a:ea typeface="Heiti SC Medium"/>
              <a:cs typeface="Heiti SC Medium"/>
            </a:endParaRPr>
          </a:p>
        </p:txBody>
      </p:sp>
      <p:grpSp>
        <p:nvGrpSpPr>
          <p:cNvPr id="60" name="Group 59"/>
          <p:cNvGrpSpPr/>
          <p:nvPr/>
        </p:nvGrpSpPr>
        <p:grpSpPr>
          <a:xfrm>
            <a:off x="-1081337" y="2796527"/>
            <a:ext cx="646288" cy="646288"/>
            <a:chOff x="-1138755" y="0"/>
            <a:chExt cx="646288" cy="646288"/>
          </a:xfrm>
        </p:grpSpPr>
        <p:sp>
          <p:nvSpPr>
            <p:cNvPr id="61" name="Rectangle 60"/>
            <p:cNvSpPr/>
            <p:nvPr userDrawn="1"/>
          </p:nvSpPr>
          <p:spPr>
            <a:xfrm>
              <a:off x="-1138755" y="0"/>
              <a:ext cx="646288" cy="646288"/>
            </a:xfrm>
            <a:prstGeom prst="rect">
              <a:avLst/>
            </a:prstGeom>
            <a:solidFill>
              <a:srgbClr val="9F55F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62" name="TextBox 61"/>
            <p:cNvSpPr txBox="1"/>
            <p:nvPr userDrawn="1"/>
          </p:nvSpPr>
          <p:spPr>
            <a:xfrm>
              <a:off x="-1138755" y="0"/>
              <a:ext cx="466794" cy="461665"/>
            </a:xfrm>
            <a:prstGeom prst="rect">
              <a:avLst/>
            </a:prstGeom>
            <a:noFill/>
          </p:spPr>
          <p:txBody>
            <a:bodyPr wrap="none" rtlCol="0">
              <a:spAutoFit/>
            </a:bodyPr>
            <a:lstStyle/>
            <a:p>
              <a:r>
                <a:rPr lang="en-US" sz="800" dirty="0" smtClean="0">
                  <a:solidFill>
                    <a:schemeClr val="bg1"/>
                  </a:solidFill>
                </a:rPr>
                <a:t>R:</a:t>
              </a:r>
              <a:r>
                <a:rPr lang="zh-CN" altLang="zh-CN" sz="800" dirty="0" smtClean="0">
                  <a:solidFill>
                    <a:schemeClr val="bg1"/>
                  </a:solidFill>
                </a:rPr>
                <a:t>1</a:t>
              </a:r>
              <a:r>
                <a:rPr lang="en-US" altLang="zh-CN" sz="800" dirty="0" smtClean="0">
                  <a:solidFill>
                    <a:schemeClr val="bg1"/>
                  </a:solidFill>
                </a:rPr>
                <a:t>76</a:t>
              </a:r>
              <a:endParaRPr lang="en-US" sz="800" dirty="0" smtClean="0">
                <a:solidFill>
                  <a:schemeClr val="bg1"/>
                </a:solidFill>
              </a:endParaRPr>
            </a:p>
            <a:p>
              <a:r>
                <a:rPr lang="en-US" sz="800" dirty="0" smtClean="0">
                  <a:solidFill>
                    <a:schemeClr val="bg1"/>
                  </a:solidFill>
                </a:rPr>
                <a:t>G:</a:t>
              </a:r>
              <a:r>
                <a:rPr lang="zh-CN" altLang="zh-CN" sz="800" dirty="0" smtClean="0">
                  <a:solidFill>
                    <a:schemeClr val="bg1"/>
                  </a:solidFill>
                </a:rPr>
                <a:t>1</a:t>
              </a:r>
              <a:r>
                <a:rPr lang="en-US" altLang="zh-CN" sz="800" dirty="0" smtClean="0">
                  <a:solidFill>
                    <a:schemeClr val="bg1"/>
                  </a:solidFill>
                </a:rPr>
                <a:t>15</a:t>
              </a:r>
              <a:endParaRPr lang="en-US" sz="800" dirty="0" smtClean="0">
                <a:solidFill>
                  <a:schemeClr val="bg1"/>
                </a:solidFill>
              </a:endParaRPr>
            </a:p>
            <a:p>
              <a:r>
                <a:rPr lang="en-US" sz="800" dirty="0" smtClean="0">
                  <a:solidFill>
                    <a:schemeClr val="bg1"/>
                  </a:solidFill>
                </a:rPr>
                <a:t>B:</a:t>
              </a:r>
              <a:r>
                <a:rPr lang="zh-CN" altLang="zh-CN" sz="800" dirty="0" smtClean="0">
                  <a:solidFill>
                    <a:schemeClr val="bg1"/>
                  </a:solidFill>
                </a:rPr>
                <a:t>2</a:t>
              </a:r>
              <a:r>
                <a:rPr lang="en-US" altLang="zh-CN" sz="800" dirty="0" smtClean="0">
                  <a:solidFill>
                    <a:schemeClr val="bg1"/>
                  </a:solidFill>
                </a:rPr>
                <a:t>52</a:t>
              </a:r>
              <a:endParaRPr lang="en-US" sz="800" dirty="0">
                <a:solidFill>
                  <a:schemeClr val="bg1"/>
                </a:solidFill>
              </a:endParaRPr>
            </a:p>
          </p:txBody>
        </p:sp>
      </p:grpSp>
      <p:sp>
        <p:nvSpPr>
          <p:cNvPr id="63" name="Rectangle 62"/>
          <p:cNvSpPr/>
          <p:nvPr/>
        </p:nvSpPr>
        <p:spPr>
          <a:xfrm>
            <a:off x="-1095448" y="4158940"/>
            <a:ext cx="770893" cy="446276"/>
          </a:xfrm>
          <a:prstGeom prst="rect">
            <a:avLst/>
          </a:prstGeom>
        </p:spPr>
        <p:txBody>
          <a:bodyPr wrap="square">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zh-CN" altLang="en-US" sz="700" dirty="0" smtClean="0">
                <a:solidFill>
                  <a:schemeClr val="bg1"/>
                </a:solidFill>
              </a:rPr>
              <a:t>英文字体：</a:t>
            </a:r>
            <a:endParaRPr lang="en-US" altLang="zh-CN" sz="700" b="1" i="0" dirty="0" smtClean="0">
              <a:solidFill>
                <a:srgbClr val="FFFFFF"/>
              </a:solidFill>
              <a:latin typeface="Arial"/>
              <a:cs typeface="Arial"/>
            </a:endParaRPr>
          </a:p>
          <a:p>
            <a:r>
              <a:rPr lang="en-US" altLang="zh-CN" sz="1600" b="1" i="0" dirty="0" smtClean="0">
                <a:solidFill>
                  <a:srgbClr val="FFFFFF"/>
                </a:solidFill>
                <a:latin typeface="Arial"/>
                <a:cs typeface="Arial"/>
              </a:rPr>
              <a:t>Arial</a:t>
            </a:r>
          </a:p>
        </p:txBody>
      </p:sp>
      <p:grpSp>
        <p:nvGrpSpPr>
          <p:cNvPr id="76" name="Group 75"/>
          <p:cNvGrpSpPr/>
          <p:nvPr/>
        </p:nvGrpSpPr>
        <p:grpSpPr>
          <a:xfrm>
            <a:off x="-201085" y="208515"/>
            <a:ext cx="136829" cy="4388332"/>
            <a:chOff x="-279703" y="208515"/>
            <a:chExt cx="243417" cy="4388332"/>
          </a:xfrm>
        </p:grpSpPr>
        <p:cxnSp>
          <p:nvCxnSpPr>
            <p:cNvPr id="77" name="Straight Connector 76"/>
            <p:cNvCxnSpPr/>
            <p:nvPr userDrawn="1"/>
          </p:nvCxnSpPr>
          <p:spPr>
            <a:xfrm flipH="1">
              <a:off x="-279703" y="1414714"/>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nvGrpSpPr>
            <p:cNvPr id="78" name="Group 77"/>
            <p:cNvGrpSpPr/>
            <p:nvPr userDrawn="1"/>
          </p:nvGrpSpPr>
          <p:grpSpPr>
            <a:xfrm>
              <a:off x="-279703" y="4254803"/>
              <a:ext cx="243417" cy="342044"/>
              <a:chOff x="-243418" y="1063625"/>
              <a:chExt cx="243417" cy="342044"/>
            </a:xfrm>
          </p:grpSpPr>
          <p:cxnSp>
            <p:nvCxnSpPr>
              <p:cNvPr id="82" name="Straight Connector 81"/>
              <p:cNvCxnSpPr/>
              <p:nvPr userDrawn="1"/>
            </p:nvCxnSpPr>
            <p:spPr>
              <a:xfrm flipH="1">
                <a:off x="-243418" y="140566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79" name="Group 78"/>
            <p:cNvGrpSpPr/>
            <p:nvPr userDrawn="1"/>
          </p:nvGrpSpPr>
          <p:grpSpPr>
            <a:xfrm>
              <a:off x="-279703" y="208515"/>
              <a:ext cx="243417" cy="864155"/>
              <a:chOff x="-243418" y="1063625"/>
              <a:chExt cx="243417" cy="864155"/>
            </a:xfrm>
          </p:grpSpPr>
          <p:cxnSp>
            <p:nvCxnSpPr>
              <p:cNvPr id="80" name="Straight Connector 79"/>
              <p:cNvCxnSpPr/>
              <p:nvPr userDrawn="1"/>
            </p:nvCxnSpPr>
            <p:spPr>
              <a:xfrm flipH="1">
                <a:off x="-243418" y="1927780"/>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cxnSp>
          <p:nvCxnSpPr>
            <p:cNvPr id="94" name="Straight Connector 93"/>
            <p:cNvCxnSpPr/>
            <p:nvPr userDrawn="1"/>
          </p:nvCxnSpPr>
          <p:spPr>
            <a:xfrm flipH="1">
              <a:off x="-279703" y="55055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96" name="Group 95"/>
          <p:cNvGrpSpPr/>
          <p:nvPr/>
        </p:nvGrpSpPr>
        <p:grpSpPr>
          <a:xfrm>
            <a:off x="9196915" y="208515"/>
            <a:ext cx="136829" cy="4388332"/>
            <a:chOff x="-279703" y="208515"/>
            <a:chExt cx="243417" cy="4388332"/>
          </a:xfrm>
        </p:grpSpPr>
        <p:cxnSp>
          <p:nvCxnSpPr>
            <p:cNvPr id="97" name="Straight Connector 96"/>
            <p:cNvCxnSpPr/>
            <p:nvPr userDrawn="1"/>
          </p:nvCxnSpPr>
          <p:spPr>
            <a:xfrm flipH="1">
              <a:off x="-279703" y="1414714"/>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nvGrpSpPr>
            <p:cNvPr id="98" name="Group 97"/>
            <p:cNvGrpSpPr/>
            <p:nvPr userDrawn="1"/>
          </p:nvGrpSpPr>
          <p:grpSpPr>
            <a:xfrm>
              <a:off x="-279703" y="4254803"/>
              <a:ext cx="243417" cy="342044"/>
              <a:chOff x="-243418" y="1063625"/>
              <a:chExt cx="243417" cy="342044"/>
            </a:xfrm>
          </p:grpSpPr>
          <p:cxnSp>
            <p:nvCxnSpPr>
              <p:cNvPr id="103" name="Straight Connector 102"/>
              <p:cNvCxnSpPr/>
              <p:nvPr userDrawn="1"/>
            </p:nvCxnSpPr>
            <p:spPr>
              <a:xfrm flipH="1">
                <a:off x="-243418" y="140566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04" name="Straight Connector 103"/>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99" name="Group 98"/>
            <p:cNvGrpSpPr/>
            <p:nvPr userDrawn="1"/>
          </p:nvGrpSpPr>
          <p:grpSpPr>
            <a:xfrm>
              <a:off x="-279703" y="208515"/>
              <a:ext cx="243417" cy="864155"/>
              <a:chOff x="-243418" y="1063625"/>
              <a:chExt cx="243417" cy="864155"/>
            </a:xfrm>
          </p:grpSpPr>
          <p:cxnSp>
            <p:nvCxnSpPr>
              <p:cNvPr id="101" name="Straight Connector 100"/>
              <p:cNvCxnSpPr/>
              <p:nvPr userDrawn="1"/>
            </p:nvCxnSpPr>
            <p:spPr>
              <a:xfrm flipH="1">
                <a:off x="-243418" y="1927780"/>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cxnSp>
          <p:nvCxnSpPr>
            <p:cNvPr id="100" name="Straight Connector 99"/>
            <p:cNvCxnSpPr/>
            <p:nvPr userDrawn="1"/>
          </p:nvCxnSpPr>
          <p:spPr>
            <a:xfrm flipH="1">
              <a:off x="-279703" y="55055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sp>
        <p:nvSpPr>
          <p:cNvPr id="54" name="Rectangle 2"/>
          <p:cNvSpPr>
            <a:spLocks noGrp="1" noChangeArrowheads="1"/>
          </p:cNvSpPr>
          <p:nvPr>
            <p:ph type="title"/>
          </p:nvPr>
        </p:nvSpPr>
        <p:spPr bwMode="auto">
          <a:xfrm>
            <a:off x="453872" y="222365"/>
            <a:ext cx="8396441" cy="52571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zh-CN" altLang="en-US" dirty="0" smtClean="0"/>
              <a:t>单击此处编辑母版标题样式</a:t>
            </a:r>
            <a:endParaRPr lang="en-US" dirty="0"/>
          </a:p>
        </p:txBody>
      </p:sp>
      <p:sp>
        <p:nvSpPr>
          <p:cNvPr id="56" name="Rectangle 3"/>
          <p:cNvSpPr>
            <a:spLocks noGrp="1" noChangeArrowheads="1"/>
          </p:cNvSpPr>
          <p:nvPr>
            <p:ph type="body" idx="1"/>
          </p:nvPr>
        </p:nvSpPr>
        <p:spPr bwMode="auto">
          <a:xfrm>
            <a:off x="453872" y="1082837"/>
            <a:ext cx="8396441" cy="36685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6" name="Text Box 5"/>
          <p:cNvSpPr txBox="1">
            <a:spLocks noChangeArrowheads="1"/>
          </p:cNvSpPr>
          <p:nvPr/>
        </p:nvSpPr>
        <p:spPr bwMode="auto">
          <a:xfrm>
            <a:off x="453872" y="4926457"/>
            <a:ext cx="23018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eaLnBrk="0" hangingPunct="0">
              <a:defRPr kumimoji="1" sz="2400">
                <a:solidFill>
                  <a:schemeClr val="tx1"/>
                </a:solidFill>
                <a:latin typeface="宋体" charset="0"/>
                <a:ea typeface="宋体" charset="0"/>
                <a:cs typeface="宋体" charset="0"/>
              </a:defRPr>
            </a:lvl1pPr>
            <a:lvl2pPr marL="742950" indent="-285750" eaLnBrk="0" hangingPunct="0">
              <a:defRPr kumimoji="1" sz="2400">
                <a:solidFill>
                  <a:schemeClr val="tx1"/>
                </a:solidFill>
                <a:latin typeface="宋体" charset="0"/>
                <a:ea typeface="宋体" charset="0"/>
              </a:defRPr>
            </a:lvl2pPr>
            <a:lvl3pPr marL="1143000" indent="-228600" eaLnBrk="0" hangingPunct="0">
              <a:defRPr kumimoji="1" sz="2400">
                <a:solidFill>
                  <a:schemeClr val="tx1"/>
                </a:solidFill>
                <a:latin typeface="宋体" charset="0"/>
                <a:ea typeface="宋体" charset="0"/>
              </a:defRPr>
            </a:lvl3pPr>
            <a:lvl4pPr marL="1600200" indent="-228600" eaLnBrk="0" hangingPunct="0">
              <a:defRPr kumimoji="1" sz="2400">
                <a:solidFill>
                  <a:schemeClr val="tx1"/>
                </a:solidFill>
                <a:latin typeface="宋体" charset="0"/>
                <a:ea typeface="宋体" charset="0"/>
              </a:defRPr>
            </a:lvl4pPr>
            <a:lvl5pPr marL="2057400" indent="-228600" eaLnBrk="0" hangingPunct="0">
              <a:defRPr kumimoji="1" sz="2400">
                <a:solidFill>
                  <a:schemeClr val="tx1"/>
                </a:solidFill>
                <a:latin typeface="宋体" charset="0"/>
                <a:ea typeface="宋体" charset="0"/>
              </a:defRPr>
            </a:lvl5pPr>
            <a:lvl6pPr marL="2514600" indent="-228600" eaLnBrk="0" fontAlgn="base" hangingPunct="0">
              <a:spcBef>
                <a:spcPct val="0"/>
              </a:spcBef>
              <a:spcAft>
                <a:spcPct val="0"/>
              </a:spcAft>
              <a:defRPr kumimoji="1" sz="2400">
                <a:solidFill>
                  <a:schemeClr val="tx1"/>
                </a:solidFill>
                <a:latin typeface="宋体" charset="0"/>
                <a:ea typeface="宋体" charset="0"/>
              </a:defRPr>
            </a:lvl6pPr>
            <a:lvl7pPr marL="2971800" indent="-228600" eaLnBrk="0" fontAlgn="base" hangingPunct="0">
              <a:spcBef>
                <a:spcPct val="0"/>
              </a:spcBef>
              <a:spcAft>
                <a:spcPct val="0"/>
              </a:spcAft>
              <a:defRPr kumimoji="1" sz="2400">
                <a:solidFill>
                  <a:schemeClr val="tx1"/>
                </a:solidFill>
                <a:latin typeface="宋体" charset="0"/>
                <a:ea typeface="宋体" charset="0"/>
              </a:defRPr>
            </a:lvl7pPr>
            <a:lvl8pPr marL="3429000" indent="-228600" eaLnBrk="0" fontAlgn="base" hangingPunct="0">
              <a:spcBef>
                <a:spcPct val="0"/>
              </a:spcBef>
              <a:spcAft>
                <a:spcPct val="0"/>
              </a:spcAft>
              <a:defRPr kumimoji="1" sz="2400">
                <a:solidFill>
                  <a:schemeClr val="tx1"/>
                </a:solidFill>
                <a:latin typeface="宋体" charset="0"/>
                <a:ea typeface="宋体" charset="0"/>
              </a:defRPr>
            </a:lvl8pPr>
            <a:lvl9pPr marL="3886200" indent="-228600" eaLnBrk="0" fontAlgn="base" hangingPunct="0">
              <a:spcBef>
                <a:spcPct val="0"/>
              </a:spcBef>
              <a:spcAft>
                <a:spcPct val="0"/>
              </a:spcAft>
              <a:defRPr kumimoji="1" sz="2400">
                <a:solidFill>
                  <a:schemeClr val="tx1"/>
                </a:solidFill>
                <a:latin typeface="宋体" charset="0"/>
                <a:ea typeface="宋体" charset="0"/>
              </a:defRPr>
            </a:lvl9pPr>
          </a:lstStyle>
          <a:p>
            <a:pPr algn="l">
              <a:spcBef>
                <a:spcPct val="50000"/>
              </a:spcBef>
              <a:defRPr/>
            </a:pPr>
            <a:fld id="{046AD7C7-DE3F-5E43-A3A8-CA80750AE375}" type="slidenum">
              <a:rPr kumimoji="0" lang="en-US" altLang="zh-CN" sz="800" smtClean="0">
                <a:solidFill>
                  <a:srgbClr val="1A154C"/>
                </a:solidFill>
                <a:latin typeface="Arial"/>
                <a:cs typeface="Arial"/>
              </a:rPr>
              <a:pPr algn="l">
                <a:spcBef>
                  <a:spcPct val="50000"/>
                </a:spcBef>
                <a:defRPr/>
              </a:pPr>
              <a:t>‹#›</a:t>
            </a:fld>
            <a:endParaRPr kumimoji="0" lang="en-US" altLang="zh-CN" sz="800" dirty="0" smtClean="0">
              <a:solidFill>
                <a:srgbClr val="1A154C"/>
              </a:solidFill>
              <a:latin typeface="Arial"/>
              <a:cs typeface="Arial"/>
            </a:endParaRPr>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79" r:id="rId1"/>
    <p:sldLayoutId id="2147493480" r:id="rId2"/>
    <p:sldLayoutId id="2147493459" r:id="rId3"/>
    <p:sldLayoutId id="2147493476" r:id="rId4"/>
    <p:sldLayoutId id="2147493475" r:id="rId5"/>
    <p:sldLayoutId id="2147493460" r:id="rId6"/>
    <p:sldLayoutId id="2147493468" r:id="rId7"/>
    <p:sldLayoutId id="2147493469" r:id="rId8"/>
    <p:sldLayoutId id="2147493472" r:id="rId9"/>
    <p:sldLayoutId id="2147493477" r:id="rId10"/>
    <p:sldLayoutId id="2147493481" r:id="rId11"/>
    <p:sldLayoutId id="2147493471" r:id="rId12"/>
    <p:sldLayoutId id="2147493482" r:id="rId13"/>
    <p:sldLayoutId id="2147493483" r:id="rId14"/>
  </p:sldLayoutIdLst>
  <p:timing>
    <p:tnLst>
      <p:par>
        <p:cTn id="1" dur="indefinite" restart="never" nodeType="tmRoot"/>
      </p:par>
    </p:tnLst>
  </p:timing>
  <p:txStyles>
    <p:titleStyle>
      <a:lvl1pPr algn="l" defTabSz="457200" rtl="0" eaLnBrk="1" latinLnBrk="0" hangingPunct="1">
        <a:spcBef>
          <a:spcPct val="0"/>
        </a:spcBef>
        <a:buNone/>
        <a:defRPr sz="1600" b="1" i="0" kern="1200">
          <a:solidFill>
            <a:schemeClr val="tx1"/>
          </a:solidFill>
          <a:latin typeface="Microsoft YaHei" charset="-122"/>
          <a:ea typeface="Microsoft YaHei" charset="-122"/>
          <a:cs typeface="Microsoft YaHei" charset="-122"/>
        </a:defRPr>
      </a:lvl1pPr>
    </p:titleStyle>
    <p:bodyStyle>
      <a:lvl1pPr marL="0" indent="0" algn="l" defTabSz="457200" rtl="0" eaLnBrk="1" latinLnBrk="0" hangingPunct="1">
        <a:spcBef>
          <a:spcPct val="20000"/>
        </a:spcBef>
        <a:buFont typeface="Arial"/>
        <a:buNone/>
        <a:defRPr sz="1600" b="0" i="0" kern="1200">
          <a:solidFill>
            <a:schemeClr val="tx1"/>
          </a:solidFill>
          <a:latin typeface="Microsoft YaHei" charset="-122"/>
          <a:ea typeface="Microsoft YaHei" charset="-122"/>
          <a:cs typeface="Microsoft YaHei" charset="-122"/>
        </a:defRPr>
      </a:lvl1pPr>
      <a:lvl2pPr marL="457200" indent="0" algn="l" defTabSz="457200" rtl="0" eaLnBrk="1" latinLnBrk="0" hangingPunct="1">
        <a:spcBef>
          <a:spcPct val="20000"/>
        </a:spcBef>
        <a:buFont typeface="Arial"/>
        <a:buNone/>
        <a:defRPr sz="1600" b="0" i="0" kern="1200">
          <a:solidFill>
            <a:schemeClr val="tx1"/>
          </a:solidFill>
          <a:latin typeface="Microsoft YaHei" charset="-122"/>
          <a:ea typeface="Microsoft YaHei" charset="-122"/>
          <a:cs typeface="Microsoft YaHei" charset="-122"/>
        </a:defRPr>
      </a:lvl2pPr>
      <a:lvl3pPr marL="914400" indent="0" algn="l" defTabSz="457200" rtl="0" eaLnBrk="1" latinLnBrk="0" hangingPunct="1">
        <a:spcBef>
          <a:spcPct val="20000"/>
        </a:spcBef>
        <a:buFont typeface="Arial"/>
        <a:buNone/>
        <a:defRPr sz="1600" b="0" i="0" kern="1200">
          <a:solidFill>
            <a:schemeClr val="tx1"/>
          </a:solidFill>
          <a:latin typeface="Microsoft YaHei" charset="-122"/>
          <a:ea typeface="Microsoft YaHei" charset="-122"/>
          <a:cs typeface="Microsoft YaHei" charset="-122"/>
        </a:defRPr>
      </a:lvl3pPr>
      <a:lvl4pPr marL="1371600" indent="0" algn="l" defTabSz="457200" rtl="0" eaLnBrk="1" latinLnBrk="0" hangingPunct="1">
        <a:spcBef>
          <a:spcPct val="20000"/>
        </a:spcBef>
        <a:buFont typeface="Arial"/>
        <a:buNone/>
        <a:defRPr sz="1600" b="0" i="0" kern="1200">
          <a:solidFill>
            <a:schemeClr val="tx1"/>
          </a:solidFill>
          <a:latin typeface="Microsoft YaHei" charset="-122"/>
          <a:ea typeface="Microsoft YaHei" charset="-122"/>
          <a:cs typeface="Microsoft YaHei" charset="-122"/>
        </a:defRPr>
      </a:lvl4pPr>
      <a:lvl5pPr marL="1828800" indent="0" algn="l" defTabSz="457200" rtl="0" eaLnBrk="1" latinLnBrk="0" hangingPunct="1">
        <a:spcBef>
          <a:spcPct val="20000"/>
        </a:spcBef>
        <a:buFont typeface="Arial"/>
        <a:buNone/>
        <a:defRPr sz="1600" b="0" i="0" kern="1200">
          <a:solidFill>
            <a:schemeClr val="tx1"/>
          </a:solidFill>
          <a:latin typeface="Microsoft YaHei" charset="-122"/>
          <a:ea typeface="Microsoft YaHei" charset="-122"/>
          <a:cs typeface="Microsoft YaHei" charset="-122"/>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757962" y="538622"/>
            <a:ext cx="7624038" cy="1908518"/>
          </a:xfrm>
        </p:spPr>
        <p:txBody>
          <a:bodyPr/>
          <a:lstStyle/>
          <a:p>
            <a:r>
              <a:rPr lang="en-US" altLang="zh-CN" sz="4000" kern="0" dirty="0">
                <a:solidFill>
                  <a:srgbClr val="FFFFFF"/>
                </a:solidFill>
                <a:latin typeface="+mj-ea"/>
                <a:cs typeface="Arial" panose="020B0604020202020204" pitchFamily="34" charset="0"/>
              </a:rPr>
              <a:t>OSF</a:t>
            </a:r>
            <a:r>
              <a:rPr lang="zh-CN" altLang="en-US" sz="4000" kern="0" dirty="0">
                <a:solidFill>
                  <a:srgbClr val="FFFFFF"/>
                </a:solidFill>
                <a:latin typeface="+mj-ea"/>
                <a:cs typeface="Arial" panose="020B0604020202020204" pitchFamily="34" charset="0"/>
              </a:rPr>
              <a:t>应用案例与</a:t>
            </a:r>
            <a:r>
              <a:rPr lang="zh-CN" altLang="en-US" sz="4000" kern="0" dirty="0" smtClean="0">
                <a:solidFill>
                  <a:srgbClr val="FFFFFF"/>
                </a:solidFill>
                <a:latin typeface="+mj-ea"/>
                <a:cs typeface="Arial" panose="020B0604020202020204" pitchFamily="34" charset="0"/>
              </a:rPr>
              <a:t>集成</a:t>
            </a:r>
            <a:endParaRPr kumimoji="1" lang="zh-CN" altLang="en-US" sz="2400" dirty="0"/>
          </a:p>
        </p:txBody>
      </p:sp>
      <p:sp>
        <p:nvSpPr>
          <p:cNvPr id="5" name="文本占位符 4"/>
          <p:cNvSpPr>
            <a:spLocks noGrp="1"/>
          </p:cNvSpPr>
          <p:nvPr>
            <p:ph type="body" sz="quarter" idx="13"/>
          </p:nvPr>
        </p:nvSpPr>
        <p:spPr/>
        <p:txBody>
          <a:bodyPr/>
          <a:lstStyle/>
          <a:p>
            <a:r>
              <a:rPr kumimoji="1" lang="en-US" altLang="zh-CN" dirty="0" smtClean="0"/>
              <a:t>2019</a:t>
            </a:r>
            <a:r>
              <a:rPr kumimoji="1" lang="zh-CN" altLang="en-US" dirty="0" smtClean="0"/>
              <a:t>年</a:t>
            </a:r>
            <a:r>
              <a:rPr kumimoji="1" lang="en-US" altLang="zh-CN" dirty="0"/>
              <a:t>7</a:t>
            </a:r>
            <a:r>
              <a:rPr kumimoji="1" lang="zh-CN" altLang="en-US" dirty="0" smtClean="0"/>
              <a:t>月</a:t>
            </a:r>
            <a:endParaRPr kumimoji="1" lang="en-US" altLang="zh-CN" dirty="0" smtClean="0"/>
          </a:p>
          <a:p>
            <a:r>
              <a:rPr kumimoji="1" lang="en-US" altLang="zh-CN" dirty="0" smtClean="0"/>
              <a:t>HR</a:t>
            </a:r>
            <a:r>
              <a:rPr kumimoji="1" lang="zh-CN" altLang="en-US" dirty="0" smtClean="0"/>
              <a:t>产品事业部</a:t>
            </a:r>
            <a:endParaRPr kumimoji="1" lang="zh-CN" altLang="en-US" dirty="0"/>
          </a:p>
        </p:txBody>
      </p:sp>
    </p:spTree>
    <p:extLst>
      <p:ext uri="{BB962C8B-B14F-4D97-AF65-F5344CB8AC3E}">
        <p14:creationId xmlns:p14="http://schemas.microsoft.com/office/powerpoint/2010/main" val="7088996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85343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 y="1959428"/>
            <a:ext cx="9144000" cy="1235033"/>
          </a:xfrm>
          <a:prstGeom prst="rect">
            <a:avLst/>
          </a:prstGeom>
          <a:solidFill>
            <a:schemeClr val="accent1"/>
          </a:solidFill>
        </p:spPr>
        <p:txBody>
          <a:bodyPr wrap="square" rtlCol="0" anchor="ctr" anchorCtr="0">
            <a:noAutofit/>
          </a:bodyPr>
          <a:lstStyle/>
          <a:p>
            <a:pPr algn="ctr"/>
            <a:r>
              <a:rPr lang="en-US" altLang="zh-CN" sz="4400" dirty="0" smtClean="0">
                <a:solidFill>
                  <a:schemeClr val="bg1"/>
                </a:solidFill>
                <a:latin typeface="微软雅黑" panose="020B0503020204020204" charset="-122"/>
                <a:ea typeface="微软雅黑" panose="020B0503020204020204" charset="-122"/>
              </a:rPr>
              <a:t>s-HR</a:t>
            </a:r>
            <a:r>
              <a:rPr lang="zh-CN" altLang="en-US" sz="4400" dirty="0" smtClean="0">
                <a:solidFill>
                  <a:schemeClr val="bg1"/>
                </a:solidFill>
                <a:latin typeface="微软雅黑" panose="020B0503020204020204" charset="-122"/>
                <a:ea typeface="微软雅黑" panose="020B0503020204020204" charset="-122"/>
              </a:rPr>
              <a:t>实时同步第三</a:t>
            </a:r>
            <a:r>
              <a:rPr lang="zh-CN" altLang="en-US" sz="4400" dirty="0">
                <a:solidFill>
                  <a:schemeClr val="bg1"/>
                </a:solidFill>
                <a:latin typeface="微软雅黑" panose="020B0503020204020204" charset="-122"/>
                <a:ea typeface="微软雅黑" panose="020B0503020204020204" charset="-122"/>
              </a:rPr>
              <a:t>方</a:t>
            </a:r>
            <a:r>
              <a:rPr lang="zh-CN" altLang="en-US" sz="4400" dirty="0" smtClean="0">
                <a:solidFill>
                  <a:schemeClr val="bg1"/>
                </a:solidFill>
                <a:latin typeface="微软雅黑" panose="020B0503020204020204" charset="-122"/>
                <a:ea typeface="微软雅黑" panose="020B0503020204020204" charset="-122"/>
              </a:rPr>
              <a:t>系统</a:t>
            </a:r>
            <a:endParaRPr lang="zh-CN" altLang="en-US" sz="4400" dirty="0">
              <a:solidFill>
                <a:schemeClr val="bg1"/>
              </a:solidFill>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132621114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2400" dirty="0" smtClean="0"/>
              <a:t>s-HR</a:t>
            </a:r>
            <a:r>
              <a:rPr lang="zh-CN" altLang="en-US" sz="2400" dirty="0" smtClean="0"/>
              <a:t>实时同步第三</a:t>
            </a:r>
            <a:r>
              <a:rPr lang="zh-CN" altLang="en-US" sz="2400" dirty="0"/>
              <a:t>方</a:t>
            </a:r>
            <a:r>
              <a:rPr lang="zh-CN" altLang="en-US" sz="2400" dirty="0" smtClean="0"/>
              <a:t>系统</a:t>
            </a:r>
            <a:endParaRPr lang="zh-CN" altLang="en-US" sz="2400" dirty="0"/>
          </a:p>
        </p:txBody>
      </p:sp>
      <p:sp>
        <p:nvSpPr>
          <p:cNvPr id="4" name="TextBox 3"/>
          <p:cNvSpPr txBox="1"/>
          <p:nvPr/>
        </p:nvSpPr>
        <p:spPr>
          <a:xfrm>
            <a:off x="467544" y="627534"/>
            <a:ext cx="8136904" cy="4478149"/>
          </a:xfrm>
          <a:prstGeom prst="rect">
            <a:avLst/>
          </a:prstGeom>
          <a:noFill/>
        </p:spPr>
        <p:txBody>
          <a:bodyPr wrap="square" rtlCol="0">
            <a:spAutoFit/>
          </a:bodyPr>
          <a:lstStyle/>
          <a:p>
            <a:pPr>
              <a:lnSpc>
                <a:spcPct val="150000"/>
              </a:lnSpc>
            </a:pPr>
            <a:r>
              <a:rPr lang="zh-CN" altLang="en-US" b="1" dirty="0" smtClean="0"/>
              <a:t>支持版本：</a:t>
            </a:r>
            <a:endParaRPr lang="en-US" altLang="zh-CN" b="1" dirty="0" smtClean="0"/>
          </a:p>
          <a:p>
            <a:pPr>
              <a:lnSpc>
                <a:spcPct val="150000"/>
              </a:lnSpc>
            </a:pPr>
            <a:r>
              <a:rPr lang="en-US" altLang="zh-CN" sz="1000" b="1" dirty="0"/>
              <a:t> </a:t>
            </a:r>
            <a:r>
              <a:rPr lang="en-US" altLang="zh-CN" sz="1000" b="1" dirty="0" smtClean="0"/>
              <a:t> </a:t>
            </a:r>
            <a:endParaRPr lang="en-US" altLang="zh-CN" sz="1000" b="1" dirty="0"/>
          </a:p>
          <a:p>
            <a:r>
              <a:rPr lang="zh-CN" altLang="zh-CN" dirty="0"/>
              <a:t>金蝶</a:t>
            </a:r>
            <a:r>
              <a:rPr lang="en-US" altLang="zh-CN" dirty="0"/>
              <a:t>s-HR</a:t>
            </a:r>
            <a:r>
              <a:rPr lang="zh-CN" altLang="zh-CN" dirty="0"/>
              <a:t>（以下简称</a:t>
            </a:r>
            <a:r>
              <a:rPr lang="en-US" altLang="zh-CN" dirty="0"/>
              <a:t>s-HR</a:t>
            </a:r>
            <a:r>
              <a:rPr lang="zh-CN" altLang="zh-CN" dirty="0" smtClean="0"/>
              <a:t>）</a:t>
            </a:r>
            <a:r>
              <a:rPr lang="en-US" altLang="zh-CN" dirty="0" smtClean="0"/>
              <a:t>V8.2SP2</a:t>
            </a:r>
            <a:r>
              <a:rPr lang="zh-CN" altLang="zh-CN" dirty="0" smtClean="0"/>
              <a:t>、</a:t>
            </a:r>
            <a:r>
              <a:rPr lang="en-US" altLang="zh-CN" dirty="0" smtClean="0"/>
              <a:t>V8.5</a:t>
            </a:r>
            <a:r>
              <a:rPr lang="zh-CN" altLang="en-US" dirty="0" smtClean="0"/>
              <a:t>、</a:t>
            </a:r>
            <a:r>
              <a:rPr lang="en-US" altLang="zh-CN" dirty="0"/>
              <a:t> </a:t>
            </a:r>
            <a:r>
              <a:rPr lang="en-US" altLang="zh-CN" dirty="0" smtClean="0"/>
              <a:t>V8.5SP1</a:t>
            </a:r>
            <a:r>
              <a:rPr lang="zh-CN" altLang="en-US" dirty="0" smtClean="0"/>
              <a:t>、</a:t>
            </a:r>
            <a:r>
              <a:rPr lang="en-US" altLang="zh-CN" dirty="0" smtClean="0"/>
              <a:t> V8.6</a:t>
            </a:r>
            <a:r>
              <a:rPr lang="zh-CN" altLang="en-US" dirty="0" smtClean="0"/>
              <a:t>、</a:t>
            </a:r>
            <a:r>
              <a:rPr lang="en-US" altLang="zh-CN" dirty="0" smtClean="0"/>
              <a:t> V8.6SP1</a:t>
            </a:r>
            <a:r>
              <a:rPr lang="zh-CN" altLang="en-US" dirty="0" smtClean="0"/>
              <a:t>、</a:t>
            </a:r>
            <a:r>
              <a:rPr lang="en-US" altLang="zh-CN" dirty="0" smtClean="0"/>
              <a:t> V8.611</a:t>
            </a:r>
            <a:r>
              <a:rPr lang="zh-CN" altLang="zh-CN" dirty="0" smtClean="0"/>
              <a:t>版本。</a:t>
            </a:r>
            <a:endParaRPr lang="en-US" altLang="zh-CN" dirty="0" smtClean="0"/>
          </a:p>
          <a:p>
            <a:endParaRPr lang="en-US" altLang="zh-CN" dirty="0" smtClean="0"/>
          </a:p>
          <a:p>
            <a:endParaRPr lang="en-US" altLang="zh-CN" dirty="0"/>
          </a:p>
          <a:p>
            <a:r>
              <a:rPr lang="zh-CN" altLang="en-US" b="1" dirty="0" smtClean="0"/>
              <a:t>业务场景：</a:t>
            </a:r>
            <a:endParaRPr lang="en-US" altLang="zh-CN" b="1" dirty="0"/>
          </a:p>
          <a:p>
            <a:pPr>
              <a:lnSpc>
                <a:spcPct val="150000"/>
              </a:lnSpc>
            </a:pPr>
            <a:r>
              <a:rPr lang="zh-CN" altLang="en-US" dirty="0"/>
              <a:t>第三方系统</a:t>
            </a:r>
            <a:r>
              <a:rPr lang="zh-CN" altLang="en-US" dirty="0" smtClean="0"/>
              <a:t>通过</a:t>
            </a:r>
            <a:endParaRPr lang="en-US" altLang="zh-CN" dirty="0" smtClean="0"/>
          </a:p>
          <a:p>
            <a:pPr>
              <a:lnSpc>
                <a:spcPct val="150000"/>
              </a:lnSpc>
            </a:pPr>
            <a:r>
              <a:rPr lang="zh-CN" altLang="en-US" dirty="0" smtClean="0"/>
              <a:t>组织</a:t>
            </a:r>
            <a:r>
              <a:rPr lang="zh-CN" altLang="en-US" dirty="0"/>
              <a:t>取数接口（全量</a:t>
            </a:r>
            <a:r>
              <a:rPr lang="zh-CN" altLang="en-US" dirty="0" smtClean="0"/>
              <a:t>）</a:t>
            </a:r>
            <a:r>
              <a:rPr lang="en-US" altLang="zh-CN" dirty="0" err="1" smtClean="0"/>
              <a:t>inteOAGetAdminOrgDataService</a:t>
            </a:r>
            <a:r>
              <a:rPr lang="zh-CN" altLang="en-US" dirty="0" smtClean="0"/>
              <a:t>，</a:t>
            </a:r>
            <a:r>
              <a:rPr lang="zh-CN" altLang="en-US" dirty="0" smtClean="0">
                <a:sym typeface="+mn-ea"/>
              </a:rPr>
              <a:t>职位</a:t>
            </a:r>
            <a:r>
              <a:rPr lang="zh-CN" altLang="en-US" dirty="0">
                <a:sym typeface="+mn-ea"/>
              </a:rPr>
              <a:t>取数接口（全量</a:t>
            </a:r>
            <a:r>
              <a:rPr lang="zh-CN" altLang="en-US" dirty="0" smtClean="0">
                <a:sym typeface="+mn-ea"/>
              </a:rPr>
              <a:t>）</a:t>
            </a:r>
            <a:r>
              <a:rPr lang="en-US" altLang="zh-CN" dirty="0" err="1" smtClean="0">
                <a:sym typeface="+mn-ea"/>
              </a:rPr>
              <a:t>inteOAGetPositionDataService</a:t>
            </a:r>
            <a:r>
              <a:rPr lang="zh-CN" altLang="en-US" dirty="0" smtClean="0">
                <a:sym typeface="+mn-ea"/>
              </a:rPr>
              <a:t>，人员</a:t>
            </a:r>
            <a:r>
              <a:rPr lang="zh-CN" altLang="en-US" dirty="0">
                <a:sym typeface="+mn-ea"/>
              </a:rPr>
              <a:t>取数接口（全量</a:t>
            </a:r>
            <a:r>
              <a:rPr lang="zh-CN" altLang="en-US" dirty="0" smtClean="0">
                <a:sym typeface="+mn-ea"/>
              </a:rPr>
              <a:t>）</a:t>
            </a:r>
            <a:r>
              <a:rPr lang="en-US" altLang="zh-CN" dirty="0" err="1" smtClean="0">
                <a:sym typeface="+mn-ea"/>
              </a:rPr>
              <a:t>inteOAGetPersonDataService</a:t>
            </a:r>
            <a:r>
              <a:rPr lang="en-US" altLang="zh-CN" dirty="0" smtClean="0">
                <a:sym typeface="+mn-ea"/>
              </a:rPr>
              <a:t> </a:t>
            </a:r>
            <a:r>
              <a:rPr lang="zh-CN" altLang="en-US" dirty="0" smtClean="0">
                <a:sym typeface="+mn-ea"/>
              </a:rPr>
              <a:t>完成初始化后满足实时监听数据变化后的定向同步</a:t>
            </a:r>
            <a:endParaRPr lang="en-US" altLang="zh-CN" dirty="0">
              <a:latin typeface="微软雅黑" panose="020B0503020204020204" charset="-122"/>
              <a:ea typeface="微软雅黑" panose="020B0503020204020204" charset="-122"/>
            </a:endParaRPr>
          </a:p>
          <a:p>
            <a:endParaRPr lang="zh-CN" altLang="zh-CN" dirty="0" smtClean="0"/>
          </a:p>
          <a:p>
            <a:pPr>
              <a:lnSpc>
                <a:spcPct val="150000"/>
              </a:lnSpc>
            </a:pPr>
            <a:endParaRPr lang="en-US" altLang="zh-CN" sz="1800" dirty="0"/>
          </a:p>
        </p:txBody>
      </p:sp>
    </p:spTree>
    <p:extLst>
      <p:ext uri="{BB962C8B-B14F-4D97-AF65-F5344CB8AC3E}">
        <p14:creationId xmlns:p14="http://schemas.microsoft.com/office/powerpoint/2010/main" val="40391746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2400" dirty="0" smtClean="0"/>
              <a:t>s-HR</a:t>
            </a:r>
            <a:r>
              <a:rPr lang="zh-CN" altLang="en-US" sz="2400" dirty="0" smtClean="0"/>
              <a:t>实时同步第三</a:t>
            </a:r>
            <a:r>
              <a:rPr lang="zh-CN" altLang="en-US" sz="2400" dirty="0"/>
              <a:t>方</a:t>
            </a:r>
            <a:r>
              <a:rPr lang="zh-CN" altLang="en-US" sz="2400" dirty="0" smtClean="0"/>
              <a:t>系统</a:t>
            </a:r>
            <a:endParaRPr lang="zh-CN" altLang="en-US" sz="2400" dirty="0"/>
          </a:p>
        </p:txBody>
      </p:sp>
      <p:sp>
        <p:nvSpPr>
          <p:cNvPr id="4" name="TextBox 3"/>
          <p:cNvSpPr txBox="1"/>
          <p:nvPr/>
        </p:nvSpPr>
        <p:spPr>
          <a:xfrm>
            <a:off x="467544" y="627534"/>
            <a:ext cx="8136904" cy="2400657"/>
          </a:xfrm>
          <a:prstGeom prst="rect">
            <a:avLst/>
          </a:prstGeom>
          <a:noFill/>
        </p:spPr>
        <p:txBody>
          <a:bodyPr wrap="square" rtlCol="0">
            <a:spAutoFit/>
          </a:bodyPr>
          <a:lstStyle/>
          <a:p>
            <a:pPr>
              <a:lnSpc>
                <a:spcPct val="150000"/>
              </a:lnSpc>
            </a:pPr>
            <a:r>
              <a:rPr lang="zh-CN" altLang="en-US" b="1" dirty="0" smtClean="0"/>
              <a:t>实现步骤：</a:t>
            </a:r>
            <a:endParaRPr lang="en-US" altLang="zh-CN" b="1" dirty="0" smtClean="0"/>
          </a:p>
          <a:p>
            <a:pPr>
              <a:lnSpc>
                <a:spcPct val="150000"/>
              </a:lnSpc>
            </a:pPr>
            <a:r>
              <a:rPr lang="en-US" altLang="zh-CN" sz="1000" b="1" dirty="0"/>
              <a:t> </a:t>
            </a:r>
            <a:r>
              <a:rPr lang="en-US" altLang="zh-CN" sz="1000" b="1" dirty="0" smtClean="0"/>
              <a:t> </a:t>
            </a:r>
            <a:endParaRPr lang="en-US" altLang="zh-CN" sz="1000" b="1" dirty="0"/>
          </a:p>
          <a:p>
            <a:pPr>
              <a:lnSpc>
                <a:spcPct val="150000"/>
              </a:lnSpc>
            </a:pPr>
            <a:r>
              <a:rPr lang="zh-CN" altLang="en-US" dirty="0" smtClean="0"/>
              <a:t>一、配置监听；</a:t>
            </a:r>
            <a:endParaRPr lang="en-US" altLang="zh-CN" dirty="0"/>
          </a:p>
          <a:p>
            <a:pPr>
              <a:lnSpc>
                <a:spcPct val="150000"/>
              </a:lnSpc>
            </a:pPr>
            <a:r>
              <a:rPr lang="zh-CN" altLang="en-US" dirty="0" smtClean="0"/>
              <a:t>二、新增</a:t>
            </a:r>
            <a:r>
              <a:rPr lang="en-US" altLang="zh-CN" dirty="0" smtClean="0"/>
              <a:t>OSF</a:t>
            </a:r>
            <a:r>
              <a:rPr lang="zh-CN" altLang="en-US" dirty="0" smtClean="0"/>
              <a:t>并登记到监听任务处理表中，即可对组织、职位、员工接口变化进行监听；</a:t>
            </a:r>
            <a:endParaRPr lang="en-US" altLang="zh-CN" dirty="0" smtClean="0"/>
          </a:p>
          <a:p>
            <a:pPr>
              <a:lnSpc>
                <a:spcPct val="150000"/>
              </a:lnSpc>
            </a:pPr>
            <a:endParaRPr lang="en-US" altLang="zh-CN" sz="1800" dirty="0"/>
          </a:p>
        </p:txBody>
      </p:sp>
    </p:spTree>
    <p:extLst>
      <p:ext uri="{BB962C8B-B14F-4D97-AF65-F5344CB8AC3E}">
        <p14:creationId xmlns:p14="http://schemas.microsoft.com/office/powerpoint/2010/main" val="34086785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2400" dirty="0" smtClean="0"/>
              <a:t>s-HR</a:t>
            </a:r>
            <a:r>
              <a:rPr lang="zh-CN" altLang="en-US" sz="2400" dirty="0" smtClean="0"/>
              <a:t>实时同步第三</a:t>
            </a:r>
            <a:r>
              <a:rPr lang="zh-CN" altLang="en-US" sz="2400" dirty="0"/>
              <a:t>方</a:t>
            </a:r>
            <a:r>
              <a:rPr lang="zh-CN" altLang="en-US" sz="2400" dirty="0" smtClean="0"/>
              <a:t>系统</a:t>
            </a:r>
            <a:endParaRPr lang="zh-CN" altLang="en-US" sz="2400" dirty="0"/>
          </a:p>
        </p:txBody>
      </p:sp>
      <p:sp>
        <p:nvSpPr>
          <p:cNvPr id="4" name="TextBox 3"/>
          <p:cNvSpPr txBox="1"/>
          <p:nvPr/>
        </p:nvSpPr>
        <p:spPr>
          <a:xfrm>
            <a:off x="467544" y="627534"/>
            <a:ext cx="8136904" cy="1061829"/>
          </a:xfrm>
          <a:prstGeom prst="rect">
            <a:avLst/>
          </a:prstGeom>
          <a:noFill/>
        </p:spPr>
        <p:txBody>
          <a:bodyPr wrap="square" rtlCol="0">
            <a:spAutoFit/>
          </a:bodyPr>
          <a:lstStyle/>
          <a:p>
            <a:pPr>
              <a:lnSpc>
                <a:spcPct val="150000"/>
              </a:lnSpc>
            </a:pPr>
            <a:r>
              <a:rPr lang="zh-CN" altLang="en-US" b="1" dirty="0" smtClean="0"/>
              <a:t>配置监听：</a:t>
            </a:r>
            <a:endParaRPr lang="en-US" altLang="zh-CN" sz="1000" b="1" dirty="0" smtClean="0"/>
          </a:p>
          <a:p>
            <a:r>
              <a:rPr lang="zh-CN" altLang="en-US" dirty="0" smtClean="0"/>
              <a:t>视图配置方案：</a:t>
            </a:r>
            <a:r>
              <a:rPr lang="zh-CN" altLang="zh-CN" dirty="0" smtClean="0"/>
              <a:t>在</a:t>
            </a:r>
            <a:r>
              <a:rPr lang="en-US" altLang="zh-CN" dirty="0" smtClean="0"/>
              <a:t>85SP1</a:t>
            </a:r>
            <a:r>
              <a:rPr lang="zh-CN" altLang="zh-CN" dirty="0" smtClean="0"/>
              <a:t>版本</a:t>
            </a:r>
            <a:r>
              <a:rPr lang="zh-CN" altLang="en-US" dirty="0" smtClean="0"/>
              <a:t>以上</a:t>
            </a:r>
            <a:r>
              <a:rPr lang="zh-CN" altLang="zh-CN" dirty="0" smtClean="0"/>
              <a:t>已经支持可视化配置</a:t>
            </a:r>
          </a:p>
          <a:p>
            <a:r>
              <a:rPr lang="zh-CN" altLang="zh-CN" dirty="0" smtClean="0"/>
              <a:t>管理员</a:t>
            </a:r>
            <a:r>
              <a:rPr lang="zh-CN" altLang="zh-CN" dirty="0"/>
              <a:t>账号登录</a:t>
            </a:r>
            <a:r>
              <a:rPr lang="en-US" altLang="zh-CN" dirty="0"/>
              <a:t>—</a:t>
            </a:r>
            <a:r>
              <a:rPr lang="zh-CN" altLang="zh-CN" dirty="0"/>
              <a:t>》系统设置</a:t>
            </a:r>
            <a:r>
              <a:rPr lang="en-US" altLang="zh-CN" dirty="0"/>
              <a:t>—</a:t>
            </a:r>
            <a:r>
              <a:rPr lang="zh-CN" altLang="zh-CN" dirty="0"/>
              <a:t>》基础服务维护</a:t>
            </a:r>
            <a:r>
              <a:rPr lang="en-US" altLang="zh-CN" dirty="0"/>
              <a:t>—</a:t>
            </a:r>
            <a:r>
              <a:rPr lang="zh-CN" altLang="zh-CN" dirty="0"/>
              <a:t>》单点登录</a:t>
            </a:r>
            <a:r>
              <a:rPr lang="zh-CN" altLang="zh-CN" dirty="0" smtClean="0"/>
              <a:t>配置</a:t>
            </a:r>
            <a:endParaRPr lang="zh-CN" altLang="zh-CN"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2536" y="1689363"/>
            <a:ext cx="5873439" cy="31715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391746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49" y="1235604"/>
            <a:ext cx="5783831" cy="3818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标题 2"/>
          <p:cNvSpPr>
            <a:spLocks noGrp="1"/>
          </p:cNvSpPr>
          <p:nvPr>
            <p:ph type="title"/>
          </p:nvPr>
        </p:nvSpPr>
        <p:spPr/>
        <p:txBody>
          <a:bodyPr>
            <a:normAutofit/>
          </a:bodyPr>
          <a:lstStyle/>
          <a:p>
            <a:r>
              <a:rPr lang="en-US" altLang="zh-CN" sz="2400" dirty="0" smtClean="0"/>
              <a:t>s-HR</a:t>
            </a:r>
            <a:r>
              <a:rPr lang="zh-CN" altLang="en-US" sz="2400" dirty="0" smtClean="0"/>
              <a:t>实时同步第三</a:t>
            </a:r>
            <a:r>
              <a:rPr lang="zh-CN" altLang="en-US" sz="2400" dirty="0"/>
              <a:t>方</a:t>
            </a:r>
            <a:r>
              <a:rPr lang="zh-CN" altLang="en-US" sz="2400" dirty="0" smtClean="0"/>
              <a:t>系统</a:t>
            </a:r>
            <a:endParaRPr lang="zh-CN" altLang="en-US" sz="2400" dirty="0"/>
          </a:p>
        </p:txBody>
      </p:sp>
      <p:sp>
        <p:nvSpPr>
          <p:cNvPr id="4" name="TextBox 3"/>
          <p:cNvSpPr txBox="1"/>
          <p:nvPr/>
        </p:nvSpPr>
        <p:spPr>
          <a:xfrm>
            <a:off x="467544" y="417984"/>
            <a:ext cx="8136904" cy="1338828"/>
          </a:xfrm>
          <a:prstGeom prst="rect">
            <a:avLst/>
          </a:prstGeom>
          <a:noFill/>
        </p:spPr>
        <p:txBody>
          <a:bodyPr wrap="square" rtlCol="0">
            <a:spAutoFit/>
          </a:bodyPr>
          <a:lstStyle/>
          <a:p>
            <a:pPr>
              <a:lnSpc>
                <a:spcPct val="150000"/>
              </a:lnSpc>
            </a:pPr>
            <a:r>
              <a:rPr lang="zh-CN" altLang="en-US" b="1" dirty="0" smtClean="0"/>
              <a:t>新增</a:t>
            </a:r>
            <a:r>
              <a:rPr lang="en-US" altLang="zh-CN" b="1" dirty="0" smtClean="0"/>
              <a:t>OSF</a:t>
            </a:r>
            <a:r>
              <a:rPr lang="zh-CN" altLang="en-US" b="1" dirty="0" smtClean="0"/>
              <a:t>配置：</a:t>
            </a:r>
            <a:endParaRPr lang="en-US" altLang="zh-CN" b="1" dirty="0" smtClean="0"/>
          </a:p>
          <a:p>
            <a:pPr>
              <a:lnSpc>
                <a:spcPct val="150000"/>
              </a:lnSpc>
            </a:pPr>
            <a:r>
              <a:rPr lang="zh-CN" altLang="en-US" sz="1800" dirty="0" smtClean="0"/>
              <a:t>可以</a:t>
            </a:r>
            <a:r>
              <a:rPr lang="zh-CN" altLang="en-US" sz="1800" dirty="0" smtClean="0">
                <a:solidFill>
                  <a:srgbClr val="FF0000"/>
                </a:solidFill>
              </a:rPr>
              <a:t>参考</a:t>
            </a:r>
            <a:r>
              <a:rPr lang="zh-CN" altLang="en-US" sz="1800" dirty="0" smtClean="0"/>
              <a:t>云星空同步</a:t>
            </a:r>
            <a:r>
              <a:rPr lang="en-US" altLang="zh-CN" sz="1800" dirty="0" smtClean="0"/>
              <a:t>OSF</a:t>
            </a:r>
            <a:r>
              <a:rPr lang="zh-CN" altLang="en-US" sz="1800" dirty="0" smtClean="0"/>
              <a:t>服务 </a:t>
            </a:r>
            <a:r>
              <a:rPr lang="en-US" altLang="zh-CN" dirty="0" err="1" smtClean="0"/>
              <a:t>adviseOutSystemService</a:t>
            </a:r>
            <a:r>
              <a:rPr lang="en-US" altLang="zh-CN" dirty="0" smtClean="0"/>
              <a:t> </a:t>
            </a:r>
            <a:r>
              <a:rPr lang="zh-CN" altLang="en-US" dirty="0" smtClean="0"/>
              <a:t>的配置，</a:t>
            </a:r>
            <a:r>
              <a:rPr lang="zh-CN" altLang="en-US" dirty="0"/>
              <a:t>服务</a:t>
            </a:r>
            <a:r>
              <a:rPr lang="zh-CN" altLang="en-US" dirty="0" smtClean="0"/>
              <a:t>名和</a:t>
            </a:r>
            <a:r>
              <a:rPr lang="en-US" altLang="zh-CN" dirty="0" smtClean="0"/>
              <a:t>class</a:t>
            </a:r>
            <a:r>
              <a:rPr lang="zh-CN" altLang="en-US" dirty="0" smtClean="0"/>
              <a:t>以二开实际情况为准</a:t>
            </a:r>
            <a:endParaRPr lang="en-US" altLang="zh-CN" sz="1800" dirty="0"/>
          </a:p>
        </p:txBody>
      </p:sp>
    </p:spTree>
    <p:extLst>
      <p:ext uri="{BB962C8B-B14F-4D97-AF65-F5344CB8AC3E}">
        <p14:creationId xmlns:p14="http://schemas.microsoft.com/office/powerpoint/2010/main" val="40391746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2400" dirty="0" smtClean="0"/>
              <a:t>s-HR</a:t>
            </a:r>
            <a:r>
              <a:rPr lang="zh-CN" altLang="en-US" sz="2400" dirty="0" smtClean="0"/>
              <a:t>实时同步第三</a:t>
            </a:r>
            <a:r>
              <a:rPr lang="zh-CN" altLang="en-US" sz="2400" dirty="0"/>
              <a:t>方</a:t>
            </a:r>
            <a:r>
              <a:rPr lang="zh-CN" altLang="en-US" sz="2400" dirty="0" smtClean="0"/>
              <a:t>系统</a:t>
            </a:r>
            <a:endParaRPr lang="zh-CN" altLang="en-US" sz="2400" dirty="0"/>
          </a:p>
        </p:txBody>
      </p:sp>
      <p:sp>
        <p:nvSpPr>
          <p:cNvPr id="4" name="TextBox 3"/>
          <p:cNvSpPr txBox="1"/>
          <p:nvPr/>
        </p:nvSpPr>
        <p:spPr>
          <a:xfrm>
            <a:off x="467544" y="456084"/>
            <a:ext cx="8136904" cy="1154162"/>
          </a:xfrm>
          <a:prstGeom prst="rect">
            <a:avLst/>
          </a:prstGeom>
          <a:noFill/>
        </p:spPr>
        <p:txBody>
          <a:bodyPr wrap="square" rtlCol="0">
            <a:spAutoFit/>
          </a:bodyPr>
          <a:lstStyle/>
          <a:p>
            <a:pPr>
              <a:lnSpc>
                <a:spcPct val="150000"/>
              </a:lnSpc>
            </a:pPr>
            <a:r>
              <a:rPr lang="zh-CN" altLang="en-US" b="1" dirty="0" smtClean="0"/>
              <a:t>实现</a:t>
            </a:r>
            <a:r>
              <a:rPr lang="en-US" altLang="zh-CN" b="1" dirty="0" smtClean="0"/>
              <a:t>OSF</a:t>
            </a:r>
            <a:r>
              <a:rPr lang="zh-CN" altLang="en-US" b="1" dirty="0" smtClean="0"/>
              <a:t>方法：</a:t>
            </a:r>
            <a:endParaRPr lang="en-US" altLang="zh-CN" b="1" dirty="0" smtClean="0"/>
          </a:p>
          <a:p>
            <a:pPr>
              <a:lnSpc>
                <a:spcPct val="150000"/>
              </a:lnSpc>
            </a:pPr>
            <a:r>
              <a:rPr lang="en-US" altLang="zh-CN" sz="1000" b="1" dirty="0"/>
              <a:t> </a:t>
            </a:r>
            <a:r>
              <a:rPr lang="en-US" altLang="zh-CN" sz="1000" b="1" dirty="0" smtClean="0"/>
              <a:t> </a:t>
            </a:r>
            <a:endParaRPr lang="en-US" altLang="zh-CN" sz="1000" b="1" dirty="0"/>
          </a:p>
          <a:p>
            <a:pPr>
              <a:lnSpc>
                <a:spcPct val="150000"/>
              </a:lnSpc>
            </a:pPr>
            <a:endParaRPr lang="en-US" altLang="zh-CN" sz="1800" dirty="0"/>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3221" y="882651"/>
            <a:ext cx="6676457" cy="4178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925668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7100" y="885952"/>
            <a:ext cx="5771356" cy="41021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标题 2"/>
          <p:cNvSpPr>
            <a:spLocks noGrp="1"/>
          </p:cNvSpPr>
          <p:nvPr>
            <p:ph type="title"/>
          </p:nvPr>
        </p:nvSpPr>
        <p:spPr/>
        <p:txBody>
          <a:bodyPr>
            <a:normAutofit/>
          </a:bodyPr>
          <a:lstStyle/>
          <a:p>
            <a:r>
              <a:rPr lang="en-US" altLang="zh-CN" sz="2400" dirty="0" smtClean="0"/>
              <a:t>s-HR</a:t>
            </a:r>
            <a:r>
              <a:rPr lang="zh-CN" altLang="en-US" sz="2400" dirty="0" smtClean="0"/>
              <a:t>实时同步第三</a:t>
            </a:r>
            <a:r>
              <a:rPr lang="zh-CN" altLang="en-US" sz="2400" dirty="0"/>
              <a:t>方</a:t>
            </a:r>
            <a:r>
              <a:rPr lang="zh-CN" altLang="en-US" sz="2400" dirty="0" smtClean="0"/>
              <a:t>系统</a:t>
            </a:r>
            <a:endParaRPr lang="zh-CN" altLang="en-US" sz="2400" dirty="0"/>
          </a:p>
        </p:txBody>
      </p:sp>
      <p:sp>
        <p:nvSpPr>
          <p:cNvPr id="4" name="TextBox 3"/>
          <p:cNvSpPr txBox="1"/>
          <p:nvPr/>
        </p:nvSpPr>
        <p:spPr>
          <a:xfrm>
            <a:off x="467544" y="456084"/>
            <a:ext cx="8136904" cy="1154162"/>
          </a:xfrm>
          <a:prstGeom prst="rect">
            <a:avLst/>
          </a:prstGeom>
          <a:noFill/>
        </p:spPr>
        <p:txBody>
          <a:bodyPr wrap="square" rtlCol="0">
            <a:spAutoFit/>
          </a:bodyPr>
          <a:lstStyle/>
          <a:p>
            <a:pPr>
              <a:lnSpc>
                <a:spcPct val="150000"/>
              </a:lnSpc>
            </a:pPr>
            <a:r>
              <a:rPr lang="zh-CN" altLang="en-US" b="1" dirty="0" smtClean="0"/>
              <a:t>实现</a:t>
            </a:r>
            <a:r>
              <a:rPr lang="en-US" altLang="zh-CN" b="1" dirty="0" smtClean="0"/>
              <a:t>OSF</a:t>
            </a:r>
            <a:r>
              <a:rPr lang="zh-CN" altLang="en-US" b="1" dirty="0" smtClean="0"/>
              <a:t>方法：</a:t>
            </a:r>
            <a:endParaRPr lang="en-US" altLang="zh-CN" b="1" dirty="0" smtClean="0"/>
          </a:p>
          <a:p>
            <a:pPr>
              <a:lnSpc>
                <a:spcPct val="150000"/>
              </a:lnSpc>
            </a:pPr>
            <a:r>
              <a:rPr lang="en-US" altLang="zh-CN" sz="1000" b="1" dirty="0"/>
              <a:t> </a:t>
            </a:r>
            <a:r>
              <a:rPr lang="en-US" altLang="zh-CN" sz="1000" b="1" dirty="0" smtClean="0"/>
              <a:t> </a:t>
            </a:r>
            <a:r>
              <a:rPr lang="zh-CN" altLang="en-US" sz="1000" b="1" dirty="0" smtClean="0"/>
              <a:t>行号与前一页是一个整体</a:t>
            </a:r>
            <a:endParaRPr lang="en-US" altLang="zh-CN" sz="1000" b="1" dirty="0"/>
          </a:p>
          <a:p>
            <a:pPr>
              <a:lnSpc>
                <a:spcPct val="150000"/>
              </a:lnSpc>
            </a:pPr>
            <a:endParaRPr lang="en-US" altLang="zh-CN" sz="1800" dirty="0"/>
          </a:p>
        </p:txBody>
      </p:sp>
    </p:spTree>
    <p:extLst>
      <p:ext uri="{BB962C8B-B14F-4D97-AF65-F5344CB8AC3E}">
        <p14:creationId xmlns:p14="http://schemas.microsoft.com/office/powerpoint/2010/main" val="229721588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2400" dirty="0" smtClean="0"/>
              <a:t>s-HR</a:t>
            </a:r>
            <a:r>
              <a:rPr lang="zh-CN" altLang="en-US" sz="2400" dirty="0" smtClean="0"/>
              <a:t>实时同步第三</a:t>
            </a:r>
            <a:r>
              <a:rPr lang="zh-CN" altLang="en-US" sz="2400" dirty="0"/>
              <a:t>方</a:t>
            </a:r>
            <a:r>
              <a:rPr lang="zh-CN" altLang="en-US" sz="2400" dirty="0" smtClean="0"/>
              <a:t>系统</a:t>
            </a:r>
            <a:endParaRPr lang="zh-CN" altLang="en-US" sz="2400" dirty="0"/>
          </a:p>
        </p:txBody>
      </p:sp>
      <p:sp>
        <p:nvSpPr>
          <p:cNvPr id="4" name="TextBox 3"/>
          <p:cNvSpPr txBox="1"/>
          <p:nvPr/>
        </p:nvSpPr>
        <p:spPr>
          <a:xfrm>
            <a:off x="467544" y="627534"/>
            <a:ext cx="8136904" cy="2446824"/>
          </a:xfrm>
          <a:prstGeom prst="rect">
            <a:avLst/>
          </a:prstGeom>
          <a:noFill/>
        </p:spPr>
        <p:txBody>
          <a:bodyPr wrap="square" rtlCol="0">
            <a:spAutoFit/>
          </a:bodyPr>
          <a:lstStyle/>
          <a:p>
            <a:pPr>
              <a:lnSpc>
                <a:spcPct val="150000"/>
              </a:lnSpc>
            </a:pPr>
            <a:r>
              <a:rPr lang="zh-CN" altLang="en-US" b="1" dirty="0" smtClean="0"/>
              <a:t>配置监听处理服务：</a:t>
            </a:r>
            <a:endParaRPr lang="en-US" altLang="zh-CN" sz="1000" b="1" dirty="0"/>
          </a:p>
          <a:p>
            <a:pPr>
              <a:lnSpc>
                <a:spcPct val="150000"/>
              </a:lnSpc>
            </a:pPr>
            <a:r>
              <a:rPr lang="en-US" altLang="zh-CN" sz="1600" dirty="0"/>
              <a:t>INSERT INTO </a:t>
            </a:r>
            <a:r>
              <a:rPr lang="en-US" altLang="zh-CN" sz="1600" dirty="0" err="1"/>
              <a:t>t_bs_customObserver</a:t>
            </a:r>
            <a:r>
              <a:rPr lang="en-US" altLang="zh-CN" sz="1600" dirty="0"/>
              <a:t> VALUES ('01', '</a:t>
            </a:r>
            <a:r>
              <a:rPr lang="en-US" altLang="zh-CN" sz="1600" dirty="0" err="1"/>
              <a:t>syncThirdSystemService</a:t>
            </a:r>
            <a:r>
              <a:rPr lang="en-US" altLang="zh-CN" sz="1600" dirty="0" smtClean="0"/>
              <a:t>');</a:t>
            </a:r>
          </a:p>
          <a:p>
            <a:pPr>
              <a:lnSpc>
                <a:spcPct val="150000"/>
              </a:lnSpc>
            </a:pPr>
            <a:r>
              <a:rPr lang="zh-CN" altLang="zh-CN" sz="1600" dirty="0"/>
              <a:t>在</a:t>
            </a:r>
            <a:r>
              <a:rPr lang="en-US" altLang="zh-CN" sz="1600" dirty="0"/>
              <a:t> </a:t>
            </a:r>
            <a:r>
              <a:rPr lang="en-US" altLang="zh-CN" sz="1600" dirty="0" err="1"/>
              <a:t>t_bs_customObserver</a:t>
            </a:r>
            <a:r>
              <a:rPr lang="en-US" altLang="zh-CN" sz="1600" dirty="0"/>
              <a:t> </a:t>
            </a:r>
            <a:r>
              <a:rPr lang="zh-CN" altLang="zh-CN" sz="1600" dirty="0"/>
              <a:t>中增加新增的服务，只要</a:t>
            </a:r>
            <a:r>
              <a:rPr lang="en-US" altLang="zh-CN" sz="1600" dirty="0" err="1"/>
              <a:t>serviceName</a:t>
            </a:r>
            <a:r>
              <a:rPr lang="en-US" altLang="zh-CN" sz="1600" dirty="0"/>
              <a:t> </a:t>
            </a:r>
            <a:r>
              <a:rPr lang="zh-CN" altLang="zh-CN" sz="1600" dirty="0"/>
              <a:t>填写对即可，</a:t>
            </a:r>
            <a:r>
              <a:rPr lang="en-US" altLang="zh-CN" sz="1600" dirty="0" err="1"/>
              <a:t>serviceId</a:t>
            </a:r>
            <a:r>
              <a:rPr lang="zh-CN" altLang="zh-CN" sz="1600" dirty="0"/>
              <a:t>在当前数据表</a:t>
            </a:r>
            <a:r>
              <a:rPr lang="zh-CN" altLang="zh-CN" sz="1600" dirty="0" smtClean="0"/>
              <a:t>唯一</a:t>
            </a:r>
            <a:endParaRPr lang="en-US" altLang="zh-CN" sz="1600" dirty="0" smtClean="0"/>
          </a:p>
          <a:p>
            <a:pPr>
              <a:lnSpc>
                <a:spcPct val="150000"/>
              </a:lnSpc>
            </a:pPr>
            <a:r>
              <a:rPr lang="zh-CN" altLang="en-US" b="1" dirty="0"/>
              <a:t>新增监听</a:t>
            </a:r>
            <a:r>
              <a:rPr lang="zh-CN" altLang="en-US" b="1" dirty="0" smtClean="0"/>
              <a:t>实体</a:t>
            </a:r>
            <a:endParaRPr lang="en-US" altLang="zh-CN" b="1" dirty="0" smtClean="0"/>
          </a:p>
          <a:p>
            <a:pPr>
              <a:lnSpc>
                <a:spcPct val="150000"/>
              </a:lnSpc>
            </a:pPr>
            <a:r>
              <a:rPr lang="zh-CN" altLang="en-US" sz="1600" dirty="0"/>
              <a:t>在</a:t>
            </a:r>
            <a:r>
              <a:rPr lang="en-US" altLang="zh-CN" sz="1600" dirty="0" err="1"/>
              <a:t>T_HR_SolidFildConfig</a:t>
            </a:r>
            <a:r>
              <a:rPr lang="zh-CN" altLang="en-US" sz="1600" dirty="0"/>
              <a:t>中可新增监听实体</a:t>
            </a:r>
            <a:endParaRPr lang="en-US" altLang="zh-CN" sz="1600"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647" y="2971549"/>
            <a:ext cx="7546975" cy="1984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925668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④内部公开">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Props1.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3.xml><?xml version="1.0" encoding="utf-8"?>
<ds:datastoreItem xmlns:ds="http://schemas.openxmlformats.org/officeDocument/2006/customXml" ds:itemID="{7B6F2769-7194-4217-93D3-3AF3A4742282}">
  <ds:schemaRefs>
    <ds:schemaRef ds:uri="http://schemas.openxmlformats.org/package/2006/metadata/core-properties"/>
    <ds:schemaRef ds:uri="http://purl.org/dc/elements/1.1/"/>
    <ds:schemaRef ds:uri="http://purl.org/dc/dcmitype/"/>
    <ds:schemaRef ds:uri="http://schemas.microsoft.com/office/2006/documentManagement/types"/>
    <ds:schemaRef ds:uri="http://schemas.microsoft.com/sharepoint/v3/fields"/>
    <ds:schemaRef ds:uri="http://schemas.microsoft.com/office/2006/metadata/properties"/>
    <ds:schemaRef ds:uri="http://purl.org/dc/term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3310</TotalTime>
  <Words>294</Words>
  <Application>Microsoft Office PowerPoint</Application>
  <PresentationFormat>全屏显示(16:9)</PresentationFormat>
  <Paragraphs>44</Paragraphs>
  <Slides>10</Slides>
  <Notes>7</Notes>
  <HiddenSlides>0</HiddenSlides>
  <MMClips>0</MMClips>
  <ScaleCrop>false</ScaleCrop>
  <HeadingPairs>
    <vt:vector size="4" baseType="variant">
      <vt:variant>
        <vt:lpstr>主题</vt:lpstr>
      </vt:variant>
      <vt:variant>
        <vt:i4>1</vt:i4>
      </vt:variant>
      <vt:variant>
        <vt:lpstr>幻灯片标题</vt:lpstr>
      </vt:variant>
      <vt:variant>
        <vt:i4>10</vt:i4>
      </vt:variant>
    </vt:vector>
  </HeadingPairs>
  <TitlesOfParts>
    <vt:vector size="11" baseType="lpstr">
      <vt:lpstr>④内部公开</vt:lpstr>
      <vt:lpstr>OSF应用案例与集成</vt:lpstr>
      <vt:lpstr>PowerPoint 演示文稿</vt:lpstr>
      <vt:lpstr>s-HR实时同步第三方系统</vt:lpstr>
      <vt:lpstr>s-HR实时同步第三方系统</vt:lpstr>
      <vt:lpstr>s-HR实时同步第三方系统</vt:lpstr>
      <vt:lpstr>s-HR实时同步第三方系统</vt:lpstr>
      <vt:lpstr>s-HR实时同步第三方系统</vt:lpstr>
      <vt:lpstr>s-HR实时同步第三方系统</vt:lpstr>
      <vt:lpstr>s-HR实时同步第三方系统</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黄远辉</dc:creator>
  <cp:lastModifiedBy>kingdee</cp:lastModifiedBy>
  <cp:revision>13</cp:revision>
  <dcterms:created xsi:type="dcterms:W3CDTF">2018-08-23T04:01:38Z</dcterms:created>
  <dcterms:modified xsi:type="dcterms:W3CDTF">2022-10-12T16:13:12Z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