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 id="2147483658" r:id="rId2"/>
    <p:sldMasterId id="2147483670" r:id="rId3"/>
    <p:sldMasterId id="2147483683" r:id="rId4"/>
  </p:sldMasterIdLst>
  <p:notesMasterIdLst>
    <p:notesMasterId r:id="rId27"/>
  </p:notesMasterIdLst>
  <p:sldIdLst>
    <p:sldId id="256" r:id="rId5"/>
    <p:sldId id="322" r:id="rId6"/>
    <p:sldId id="6952129" r:id="rId7"/>
    <p:sldId id="6952118" r:id="rId8"/>
    <p:sldId id="141169848" r:id="rId9"/>
    <p:sldId id="6952119" r:id="rId10"/>
    <p:sldId id="6952123" r:id="rId11"/>
    <p:sldId id="6952152" r:id="rId12"/>
    <p:sldId id="6952153" r:id="rId13"/>
    <p:sldId id="6952143" r:id="rId14"/>
    <p:sldId id="6952144" r:id="rId15"/>
    <p:sldId id="6952145" r:id="rId16"/>
    <p:sldId id="6952146" r:id="rId17"/>
    <p:sldId id="6952157" r:id="rId18"/>
    <p:sldId id="6952158" r:id="rId19"/>
    <p:sldId id="6952124" r:id="rId20"/>
    <p:sldId id="6952127" r:id="rId21"/>
    <p:sldId id="6952156" r:id="rId22"/>
    <p:sldId id="6952120" r:id="rId23"/>
    <p:sldId id="141169849" r:id="rId24"/>
    <p:sldId id="257" r:id="rId25"/>
    <p:sldId id="310" r:id="rId26"/>
  </p:sldIdLst>
  <p:sldSz cx="9144000" cy="5143500" type="screen16x9"/>
  <p:notesSz cx="6858000" cy="9144000"/>
  <p:custDataLst>
    <p:tags r:id="rId2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654">
          <p15:clr>
            <a:srgbClr val="A4A3A4"/>
          </p15:clr>
        </p15:guide>
        <p15:guide id="2" orient="horz" pos="2979">
          <p15:clr>
            <a:srgbClr val="A4A3A4"/>
          </p15:clr>
        </p15:guide>
        <p15:guide id="3" orient="horz" pos="868">
          <p15:clr>
            <a:srgbClr val="A4A3A4"/>
          </p15:clr>
        </p15:guide>
        <p15:guide id="4" pos="2076">
          <p15:clr>
            <a:srgbClr val="A4A3A4"/>
          </p15:clr>
        </p15:guide>
        <p15:guide id="5" pos="295">
          <p15:clr>
            <a:srgbClr val="A4A3A4"/>
          </p15:clr>
        </p15:guide>
        <p15:guide id="6" pos="442">
          <p15:clr>
            <a:srgbClr val="A4A3A4"/>
          </p15:clr>
        </p15:guide>
        <p15:guide id="7" pos="292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71EB"/>
    <a:srgbClr val="0080E8"/>
    <a:srgbClr val="24215F"/>
    <a:srgbClr val="1771EA"/>
    <a:srgbClr val="646464"/>
    <a:srgbClr val="9F55FB"/>
    <a:srgbClr val="24BEBC"/>
    <a:srgbClr val="25C1FB"/>
    <a:srgbClr val="1A15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10" autoAdjust="0"/>
    <p:restoredTop sz="94604"/>
  </p:normalViewPr>
  <p:slideViewPr>
    <p:cSldViewPr snapToGrid="0" snapToObjects="1">
      <p:cViewPr varScale="1">
        <p:scale>
          <a:sx n="141" d="100"/>
          <a:sy n="141" d="100"/>
        </p:scale>
        <p:origin x="-762" y="-102"/>
      </p:cViewPr>
      <p:guideLst>
        <p:guide orient="horz" pos="654"/>
        <p:guide orient="horz" pos="2979"/>
        <p:guide orient="horz" pos="868"/>
        <p:guide pos="2076"/>
        <p:guide pos="295"/>
        <p:guide pos="442"/>
        <p:guide pos="2926"/>
      </p:guideLst>
    </p:cSldViewPr>
  </p:slideViewPr>
  <p:notesTextViewPr>
    <p:cViewPr>
      <p:scale>
        <a:sx n="100" d="100"/>
        <a:sy n="100" d="100"/>
      </p:scale>
      <p:origin x="0" y="0"/>
    </p:cViewPr>
  </p:notesTextViewPr>
  <p:sorterViewPr>
    <p:cViewPr>
      <p:scale>
        <a:sx n="119" d="100"/>
        <a:sy n="11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80A160-EB8B-1D46-9645-B3CAB15B07FE}" type="datetimeFigureOut">
              <a:rPr lang="en-US" smtClean="0"/>
              <a:t>10/13/2022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7B0E1F-4EC3-CD47-9A99-59421DE59B0D}" type="slidenum">
              <a:rPr lang="en-US" smtClean="0"/>
              <a:t>‹#›</a:t>
            </a:fld>
            <a:endParaRPr lang="en-US"/>
          </a:p>
        </p:txBody>
      </p:sp>
    </p:spTree>
    <p:extLst>
      <p:ext uri="{BB962C8B-B14F-4D97-AF65-F5344CB8AC3E}">
        <p14:creationId xmlns:p14="http://schemas.microsoft.com/office/powerpoint/2010/main" val="114396115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7B0E1F-4EC3-CD47-9A99-59421DE59B0D}"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BD7B0E1F-4EC3-CD47-9A99-59421DE59B0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BD7B0E1F-4EC3-CD47-9A99-59421DE59B0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BD7B0E1F-4EC3-CD47-9A99-59421DE59B0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BD7B0E1F-4EC3-CD47-9A99-59421DE59B0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BD7B0E1F-4EC3-CD47-9A99-59421DE59B0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BD7B0E1F-4EC3-CD47-9A99-59421DE59B0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BD7B0E1F-4EC3-CD47-9A99-59421DE59B0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BD7B0E1F-4EC3-CD47-9A99-59421DE59B0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BD7B0E1F-4EC3-CD47-9A99-59421DE59B0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BD7B0E1F-4EC3-CD47-9A99-59421DE59B0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BD7B0E1F-4EC3-CD47-9A99-59421DE59B0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D7B0E1F-4EC3-CD47-9A99-59421DE59B0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03939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BD7B0E1F-4EC3-CD47-9A99-59421DE59B0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BD7B0E1F-4EC3-CD47-9A99-59421DE59B0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BD7B0E1F-4EC3-CD47-9A99-59421DE59B0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BD7B0E1F-4EC3-CD47-9A99-59421DE59B0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BD7B0E1F-4EC3-CD47-9A99-59421DE59B0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GI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GI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GI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GIF"/><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rgbClr val="1771EB"/>
        </a:solidFill>
        <a:effectLst/>
      </p:bgPr>
    </p:bg>
    <p:spTree>
      <p:nvGrpSpPr>
        <p:cNvPr id="1" name=""/>
        <p:cNvGrpSpPr/>
        <p:nvPr/>
      </p:nvGrpSpPr>
      <p:grpSpPr>
        <a:xfrm>
          <a:off x="0" y="0"/>
          <a:ext cx="0" cy="0"/>
          <a:chOff x="0" y="0"/>
          <a:chExt cx="0" cy="0"/>
        </a:xfrm>
      </p:grpSpPr>
      <p:sp>
        <p:nvSpPr>
          <p:cNvPr id="5" name="Rectangle 37"/>
          <p:cNvSpPr/>
          <p:nvPr userDrawn="1"/>
        </p:nvSpPr>
        <p:spPr bwMode="auto">
          <a:xfrm>
            <a:off x="856193" y="4741878"/>
            <a:ext cx="2875380" cy="304800"/>
          </a:xfrm>
          <a:prstGeom prst="rect">
            <a:avLst/>
          </a:prstGeom>
          <a:noFill/>
          <a:ln>
            <a:noFill/>
          </a:ln>
        </p:spPr>
        <p:txBody>
          <a:bodyPr lIns="0" tIns="0" rIns="0" bIns="0" anchor="ctr"/>
          <a:lstStyle/>
          <a:p>
            <a:pPr algn="l"/>
            <a:r>
              <a:rPr lang="zh-CN" altLang="en-US"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Microsoft YaHei Bold" charset="0"/>
              </a:rPr>
              <a:t>版权所有</a:t>
            </a:r>
            <a:r>
              <a:rPr lang="en-US" altLang="zh-CN"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Helvetica Neue" charset="0"/>
              </a:rPr>
              <a:t>©1993-2021 </a:t>
            </a:r>
            <a:r>
              <a:rPr lang="zh-CN" altLang="en-US"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Microsoft YaHei Bold" charset="0"/>
              </a:rPr>
              <a:t>金蝶国际软件集团有限公司</a:t>
            </a:r>
          </a:p>
        </p:txBody>
      </p:sp>
      <p:pic>
        <p:nvPicPr>
          <p:cNvPr id="10" name="【最终版本】11S定版本.gif" descr="【最终版本】11S定版本.gif"/>
          <p:cNvPicPr/>
          <p:nvPr userDrawn="1"/>
        </p:nvPicPr>
        <p:blipFill>
          <a:blip r:embed="rId2"/>
          <a:stretch>
            <a:fillRect/>
          </a:stretch>
        </p:blipFill>
        <p:spPr>
          <a:xfrm>
            <a:off x="253596" y="183383"/>
            <a:ext cx="1695125" cy="866633"/>
          </a:xfrm>
          <a:prstGeom prst="rect">
            <a:avLst/>
          </a:prstGeom>
          <a:ln w="12700">
            <a:miter lim="400000"/>
            <a:headEnd/>
            <a:tailEnd/>
          </a:ln>
        </p:spPr>
      </p:pic>
      <p:sp>
        <p:nvSpPr>
          <p:cNvPr id="8" name="文本框 16"/>
          <p:cNvSpPr txBox="1"/>
          <p:nvPr userDrawn="1"/>
        </p:nvSpPr>
        <p:spPr>
          <a:xfrm>
            <a:off x="2512373" y="4840417"/>
            <a:ext cx="121920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defPPr>
              <a:defRPr lang="en-US"/>
            </a:defPPr>
            <a:lvl1pPr algn="r" eaLnBrk="0" hangingPunct="0">
              <a:spcBef>
                <a:spcPct val="50000"/>
              </a:spcBef>
              <a:defRPr kumimoji="0" sz="800">
                <a:solidFill>
                  <a:srgbClr val="837A80"/>
                </a:solidFill>
                <a:latin typeface="Verdana" panose="020B0604030504040204" charset="0"/>
                <a:ea typeface="宋体" panose="02010600030101010101" pitchFamily="2" charset="-122"/>
                <a:cs typeface="MS PGothic" panose="020B0600070205080204" charset="-128"/>
              </a:defRPr>
            </a:lvl1pPr>
            <a:lvl2pPr marL="742950" indent="-285750" eaLnBrk="0" hangingPunct="0">
              <a:defRPr kumimoji="1" sz="2400">
                <a:latin typeface="宋体" panose="02010600030101010101" pitchFamily="2" charset="-122"/>
                <a:ea typeface="宋体" panose="02010600030101010101" pitchFamily="2" charset="-122"/>
              </a:defRPr>
            </a:lvl2pPr>
            <a:lvl3pPr marL="1143000" indent="-228600" eaLnBrk="0" hangingPunct="0">
              <a:defRPr kumimoji="1" sz="2400">
                <a:latin typeface="宋体" panose="02010600030101010101" pitchFamily="2" charset="-122"/>
                <a:ea typeface="宋体" panose="02010600030101010101" pitchFamily="2" charset="-122"/>
              </a:defRPr>
            </a:lvl3pPr>
            <a:lvl4pPr marL="1600200" indent="-228600" eaLnBrk="0" hangingPunct="0">
              <a:defRPr kumimoji="1" sz="2400">
                <a:latin typeface="宋体" panose="02010600030101010101" pitchFamily="2" charset="-122"/>
                <a:ea typeface="宋体" panose="02010600030101010101" pitchFamily="2" charset="-122"/>
              </a:defRPr>
            </a:lvl4pPr>
            <a:lvl5pPr marL="2057400" indent="-228600" eaLnBrk="0" hangingPunct="0">
              <a:defRPr kumimoji="1" sz="2400">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latin typeface="宋体" panose="02010600030101010101" pitchFamily="2" charset="-122"/>
                <a:ea typeface="宋体" panose="02010600030101010101" pitchFamily="2" charset="-122"/>
              </a:defRPr>
            </a:lvl9pPr>
          </a:lstStyle>
          <a:p>
            <a:pPr defTabSz="609600"/>
            <a:r>
              <a:rPr lang="zh-CN" altLang="en-US" sz="700" b="0" i="0" kern="120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rPr>
              <a:t>④内部公开 请勿外传</a:t>
            </a:r>
          </a:p>
        </p:txBody>
      </p:sp>
      <p:pic>
        <p:nvPicPr>
          <p:cNvPr id="6" name="图片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77006" y="2845073"/>
            <a:ext cx="4766994" cy="229815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rgbClr val="1771EB"/>
        </a:solidFill>
        <a:effectLst/>
      </p:bgPr>
    </p:bg>
    <p:spTree>
      <p:nvGrpSpPr>
        <p:cNvPr id="1" name=""/>
        <p:cNvGrpSpPr/>
        <p:nvPr/>
      </p:nvGrpSpPr>
      <p:grpSpPr>
        <a:xfrm>
          <a:off x="0" y="0"/>
          <a:ext cx="0" cy="0"/>
          <a:chOff x="0" y="0"/>
          <a:chExt cx="0" cy="0"/>
        </a:xfrm>
      </p:grpSpPr>
      <p:sp>
        <p:nvSpPr>
          <p:cNvPr id="5" name="Rectangle 37"/>
          <p:cNvSpPr/>
          <p:nvPr userDrawn="1"/>
        </p:nvSpPr>
        <p:spPr bwMode="auto">
          <a:xfrm>
            <a:off x="856193" y="4741878"/>
            <a:ext cx="2875380" cy="304800"/>
          </a:xfrm>
          <a:prstGeom prst="rect">
            <a:avLst/>
          </a:prstGeom>
          <a:noFill/>
          <a:ln>
            <a:noFill/>
          </a:ln>
        </p:spPr>
        <p:txBody>
          <a:bodyPr lIns="0" tIns="0" rIns="0" bIns="0" anchor="ctr"/>
          <a:lstStyle/>
          <a:p>
            <a:pPr algn="l"/>
            <a:r>
              <a:rPr lang="zh-CN" altLang="en-US"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Microsoft YaHei Bold" charset="0"/>
              </a:rPr>
              <a:t>版权所有</a:t>
            </a:r>
            <a:r>
              <a:rPr lang="en-US" altLang="zh-CN"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Helvetica Neue" charset="0"/>
              </a:rPr>
              <a:t>©1993-2021 </a:t>
            </a:r>
            <a:r>
              <a:rPr lang="zh-CN" altLang="en-US"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Microsoft YaHei Bold" charset="0"/>
              </a:rPr>
              <a:t>金蝶国际软件集团有限公司</a:t>
            </a:r>
          </a:p>
        </p:txBody>
      </p:sp>
      <p:pic>
        <p:nvPicPr>
          <p:cNvPr id="10" name="【最终版本】11S定版本.gif" descr="【最终版本】11S定版本.gif"/>
          <p:cNvPicPr/>
          <p:nvPr userDrawn="1"/>
        </p:nvPicPr>
        <p:blipFill>
          <a:blip r:embed="rId2"/>
          <a:stretch>
            <a:fillRect/>
          </a:stretch>
        </p:blipFill>
        <p:spPr>
          <a:xfrm>
            <a:off x="253596" y="183383"/>
            <a:ext cx="1695125" cy="866633"/>
          </a:xfrm>
          <a:prstGeom prst="rect">
            <a:avLst/>
          </a:prstGeom>
          <a:ln w="12700">
            <a:miter lim="400000"/>
            <a:headEnd/>
            <a:tailEnd/>
          </a:ln>
        </p:spPr>
      </p:pic>
      <p:sp>
        <p:nvSpPr>
          <p:cNvPr id="8" name="文本框 16"/>
          <p:cNvSpPr txBox="1"/>
          <p:nvPr userDrawn="1"/>
        </p:nvSpPr>
        <p:spPr>
          <a:xfrm>
            <a:off x="2512373" y="4840417"/>
            <a:ext cx="121920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defPPr>
              <a:defRPr lang="en-US"/>
            </a:defPPr>
            <a:lvl1pPr algn="r" eaLnBrk="0" hangingPunct="0">
              <a:spcBef>
                <a:spcPct val="50000"/>
              </a:spcBef>
              <a:defRPr kumimoji="0" sz="800">
                <a:solidFill>
                  <a:srgbClr val="837A80"/>
                </a:solidFill>
                <a:latin typeface="Verdana" panose="020B0604030504040204" charset="0"/>
                <a:ea typeface="宋体" panose="02010600030101010101" pitchFamily="2" charset="-122"/>
                <a:cs typeface="MS PGothic" panose="020B0600070205080204" charset="-128"/>
              </a:defRPr>
            </a:lvl1pPr>
            <a:lvl2pPr marL="742950" indent="-285750" eaLnBrk="0" hangingPunct="0">
              <a:defRPr kumimoji="1" sz="2400">
                <a:latin typeface="宋体" panose="02010600030101010101" pitchFamily="2" charset="-122"/>
                <a:ea typeface="宋体" panose="02010600030101010101" pitchFamily="2" charset="-122"/>
              </a:defRPr>
            </a:lvl2pPr>
            <a:lvl3pPr marL="1143000" indent="-228600" eaLnBrk="0" hangingPunct="0">
              <a:defRPr kumimoji="1" sz="2400">
                <a:latin typeface="宋体" panose="02010600030101010101" pitchFamily="2" charset="-122"/>
                <a:ea typeface="宋体" panose="02010600030101010101" pitchFamily="2" charset="-122"/>
              </a:defRPr>
            </a:lvl3pPr>
            <a:lvl4pPr marL="1600200" indent="-228600" eaLnBrk="0" hangingPunct="0">
              <a:defRPr kumimoji="1" sz="2400">
                <a:latin typeface="宋体" panose="02010600030101010101" pitchFamily="2" charset="-122"/>
                <a:ea typeface="宋体" panose="02010600030101010101" pitchFamily="2" charset="-122"/>
              </a:defRPr>
            </a:lvl4pPr>
            <a:lvl5pPr marL="2057400" indent="-228600" eaLnBrk="0" hangingPunct="0">
              <a:defRPr kumimoji="1" sz="2400">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latin typeface="宋体" panose="02010600030101010101" pitchFamily="2" charset="-122"/>
                <a:ea typeface="宋体" panose="02010600030101010101" pitchFamily="2" charset="-122"/>
              </a:defRPr>
            </a:lvl9pPr>
          </a:lstStyle>
          <a:p>
            <a:pPr defTabSz="608965"/>
            <a:r>
              <a:rPr lang="zh-CN" altLang="en-US" sz="700" b="0" i="0" kern="120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rPr>
              <a:t>④内部公开 请勿外传</a:t>
            </a:r>
          </a:p>
        </p:txBody>
      </p:sp>
      <p:pic>
        <p:nvPicPr>
          <p:cNvPr id="6" name="图片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77006" y="2845073"/>
            <a:ext cx="4766994" cy="2298154"/>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bg>
      <p:bgPr>
        <a:solidFill>
          <a:srgbClr val="1771EA"/>
        </a:solidFill>
        <a:effectLst/>
      </p:bgPr>
    </p:bg>
    <p:spTree>
      <p:nvGrpSpPr>
        <p:cNvPr id="1" name=""/>
        <p:cNvGrpSpPr/>
        <p:nvPr/>
      </p:nvGrpSpPr>
      <p:grpSpPr>
        <a:xfrm>
          <a:off x="0" y="0"/>
          <a:ext cx="0" cy="0"/>
          <a:chOff x="0" y="0"/>
          <a:chExt cx="0" cy="0"/>
        </a:xfrm>
      </p:grpSpPr>
      <p:sp>
        <p:nvSpPr>
          <p:cNvPr id="7" name="Content Placeholder 5"/>
          <p:cNvSpPr>
            <a:spLocks noGrp="1"/>
          </p:cNvSpPr>
          <p:nvPr>
            <p:ph sz="quarter" idx="12"/>
          </p:nvPr>
        </p:nvSpPr>
        <p:spPr>
          <a:xfrm>
            <a:off x="443869" y="1079506"/>
            <a:ext cx="8404856" cy="3667649"/>
          </a:xfrm>
        </p:spPr>
        <p:txBody>
          <a:bodyPr/>
          <a:lstStyle>
            <a:lvl1pPr>
              <a:lnSpc>
                <a:spcPct val="150000"/>
              </a:lnSpc>
              <a:spcBef>
                <a:spcPts val="1000"/>
              </a:spcBef>
              <a:defRPr sz="1200" baseline="0">
                <a:solidFill>
                  <a:schemeClr val="bg1"/>
                </a:solidFill>
                <a:latin typeface="微软雅黑" panose="020B0503020204020204" charset="-122"/>
                <a:ea typeface="微软雅黑" panose="020B0503020204020204" charset="-122"/>
                <a:cs typeface="微软雅黑" panose="020B0503020204020204" charset="-122"/>
              </a:defRPr>
            </a:lvl1pPr>
            <a:lvl2pPr marL="173355" indent="-119380">
              <a:lnSpc>
                <a:spcPct val="150000"/>
              </a:lnSpc>
              <a:defRPr sz="1200">
                <a:solidFill>
                  <a:schemeClr val="bg1"/>
                </a:solidFill>
                <a:latin typeface="微软雅黑" panose="020B0503020204020204" charset="-122"/>
                <a:ea typeface="微软雅黑" panose="020B0503020204020204" charset="-122"/>
                <a:cs typeface="微软雅黑" panose="020B0503020204020204" charset="-122"/>
              </a:defRPr>
            </a:lvl2pPr>
            <a:lvl3pPr marL="368300" indent="-154305">
              <a:lnSpc>
                <a:spcPct val="150000"/>
              </a:lnSpc>
              <a:defRPr sz="1200">
                <a:solidFill>
                  <a:schemeClr val="bg1"/>
                </a:solidFill>
                <a:latin typeface="微软雅黑" panose="020B0503020204020204" charset="-122"/>
                <a:ea typeface="微软雅黑" panose="020B0503020204020204" charset="-122"/>
                <a:cs typeface="微软雅黑" panose="020B0503020204020204" charset="-122"/>
              </a:defRPr>
            </a:lvl3pPr>
            <a:lvl4pPr marL="533400" indent="-123825">
              <a:lnSpc>
                <a:spcPct val="150000"/>
              </a:lnSpc>
              <a:defRPr sz="1200">
                <a:solidFill>
                  <a:schemeClr val="bg1"/>
                </a:solidFill>
                <a:latin typeface="微软雅黑" panose="020B0503020204020204" charset="-122"/>
                <a:ea typeface="微软雅黑" panose="020B0503020204020204" charset="-122"/>
                <a:cs typeface="微软雅黑" panose="020B0503020204020204" charset="-122"/>
              </a:defRPr>
            </a:lvl4pPr>
            <a:lvl5pPr marL="730250" indent="-160655">
              <a:lnSpc>
                <a:spcPct val="150000"/>
              </a:lnSpc>
              <a:defRPr sz="1200">
                <a:solidFill>
                  <a:schemeClr val="bg1"/>
                </a:solidFill>
                <a:latin typeface="微软雅黑" panose="020B0503020204020204" charset="-122"/>
                <a:ea typeface="微软雅黑" panose="020B0503020204020204" charset="-122"/>
                <a:cs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Text Box 5"/>
          <p:cNvSpPr txBox="1">
            <a:spLocks noChangeArrowheads="1"/>
          </p:cNvSpPr>
          <p:nvPr userDrawn="1"/>
        </p:nvSpPr>
        <p:spPr bwMode="auto">
          <a:xfrm>
            <a:off x="8682438" y="4918883"/>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7975"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t>‹#›</a:t>
            </a:fld>
            <a:endParaRPr kumimoji="0" lang="en-US" altLang="zh-CN" sz="825" b="0" kern="0" dirty="0">
              <a:solidFill>
                <a:schemeClr val="bg1"/>
              </a:solidFill>
              <a:latin typeface="Arial" panose="020B0604020202020204"/>
              <a:cs typeface="Arial" panose="020B0604020202020204"/>
              <a:sym typeface="Helvetica Neue"/>
            </a:endParaRPr>
          </a:p>
        </p:txBody>
      </p:sp>
      <p:sp>
        <p:nvSpPr>
          <p:cNvPr id="11" name="Rectangle 2"/>
          <p:cNvSpPr>
            <a:spLocks noGrp="1" noChangeArrowheads="1"/>
          </p:cNvSpPr>
          <p:nvPr>
            <p:ph type="title" hasCustomPrompt="1"/>
          </p:nvPr>
        </p:nvSpPr>
        <p:spPr bwMode="auto">
          <a:xfrm>
            <a:off x="453872" y="222365"/>
            <a:ext cx="8396441" cy="525716"/>
          </a:xfrm>
          <a:prstGeom prst="rect">
            <a:avLst/>
          </a:prstGeom>
          <a:noFill/>
          <a:ln w="9525">
            <a:noFill/>
            <a:miter lim="800000"/>
          </a:ln>
        </p:spPr>
        <p:txBody>
          <a:bodyPr vert="horz" wrap="square" lIns="0" tIns="0" rIns="0" bIns="0" numCol="1" anchor="t" anchorCtr="0" compatLnSpc="1"/>
          <a:lstStyle>
            <a:lvl1pPr>
              <a:defRPr sz="2400"/>
            </a:lvl1pPr>
          </a:lstStyle>
          <a:p>
            <a:r>
              <a:rPr kumimoji="1" lang="zh-CN" altLang="en-US" sz="2400" dirty="0">
                <a:solidFill>
                  <a:srgbClr val="FFC000"/>
                </a:solidFill>
                <a:latin typeface="微软雅黑" panose="020B0503020204020204" charset="-122"/>
                <a:ea typeface="微软雅黑" panose="020B0503020204020204" charset="-122"/>
              </a:rPr>
              <a:t>单击此处编辑标题</a:t>
            </a:r>
            <a:endParaRPr kumimoji="1" lang="en-US" altLang="zh-CN" sz="2400" dirty="0">
              <a:solidFill>
                <a:schemeClr val="bg1"/>
              </a:solidFill>
            </a:endParaRPr>
          </a:p>
        </p:txBody>
      </p:sp>
      <p:grpSp>
        <p:nvGrpSpPr>
          <p:cNvPr id="8" name="组合 7"/>
          <p:cNvGrpSpPr/>
          <p:nvPr userDrawn="1"/>
        </p:nvGrpSpPr>
        <p:grpSpPr>
          <a:xfrm>
            <a:off x="8230420" y="95445"/>
            <a:ext cx="703354" cy="365520"/>
            <a:chOff x="10973886" y="127260"/>
            <a:chExt cx="937805" cy="487360"/>
          </a:xfrm>
        </p:grpSpPr>
        <p:pic>
          <p:nvPicPr>
            <p:cNvPr id="9" name="【最终版本】11S定版本.gif" descr="【最终版本】11S定版本.gif"/>
            <p:cNvPicPr/>
            <p:nvPr userDrawn="1"/>
          </p:nvPicPr>
          <p:blipFill>
            <a:blip r:embed="rId2"/>
            <a:stretch>
              <a:fillRect/>
            </a:stretch>
          </p:blipFill>
          <p:spPr>
            <a:xfrm>
              <a:off x="10973886" y="127260"/>
              <a:ext cx="937805" cy="487360"/>
            </a:xfrm>
            <a:prstGeom prst="rect">
              <a:avLst/>
            </a:prstGeom>
            <a:ln w="12700">
              <a:miter lim="400000"/>
              <a:headEnd/>
              <a:tailEnd/>
            </a:ln>
          </p:spPr>
        </p:pic>
        <p:cxnSp>
          <p:nvCxnSpPr>
            <p:cNvPr id="12" name="直接连接符 3"/>
            <p:cNvCxnSpPr/>
            <p:nvPr userDrawn="1"/>
          </p:nvCxnSpPr>
          <p:spPr>
            <a:xfrm>
              <a:off x="11044027" y="259459"/>
              <a:ext cx="0" cy="222962"/>
            </a:xfrm>
            <a:prstGeom prst="line">
              <a:avLst/>
            </a:prstGeom>
            <a:noFill/>
            <a:ln w="6350" cap="flat">
              <a:solidFill>
                <a:schemeClr val="bg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grpSp>
        <p:nvGrpSpPr>
          <p:cNvPr id="11" name="Group 10"/>
          <p:cNvGrpSpPr/>
          <p:nvPr userDrawn="1"/>
        </p:nvGrpSpPr>
        <p:grpSpPr>
          <a:xfrm>
            <a:off x="-201085" y="208515"/>
            <a:ext cx="136829" cy="4388332"/>
            <a:chOff x="-279703" y="208515"/>
            <a:chExt cx="243417" cy="4388332"/>
          </a:xfrm>
        </p:grpSpPr>
        <p:cxnSp>
          <p:nvCxnSpPr>
            <p:cNvPr id="19" name="Straight Connector 18"/>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13" name="Group 12"/>
            <p:cNvGrpSpPr/>
            <p:nvPr userDrawn="1"/>
          </p:nvGrpSpPr>
          <p:grpSpPr>
            <a:xfrm>
              <a:off x="-279703" y="4254803"/>
              <a:ext cx="243417" cy="342044"/>
              <a:chOff x="-243418" y="1063625"/>
              <a:chExt cx="243417" cy="342044"/>
            </a:xfrm>
          </p:grpSpPr>
          <p:cxnSp>
            <p:nvCxnSpPr>
              <p:cNvPr id="17" name="Straight Connector 16"/>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14" name="Group 13"/>
            <p:cNvGrpSpPr/>
            <p:nvPr userDrawn="1"/>
          </p:nvGrpSpPr>
          <p:grpSpPr>
            <a:xfrm>
              <a:off x="-279703" y="208515"/>
              <a:ext cx="243417" cy="864155"/>
              <a:chOff x="-243418" y="1063625"/>
              <a:chExt cx="243417" cy="864155"/>
            </a:xfrm>
          </p:grpSpPr>
          <p:cxnSp>
            <p:nvCxnSpPr>
              <p:cNvPr id="15" name="Straight Connector 14"/>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sp>
        <p:nvSpPr>
          <p:cNvPr id="24" name="Content Placeholder 5"/>
          <p:cNvSpPr>
            <a:spLocks noGrp="1"/>
          </p:cNvSpPr>
          <p:nvPr>
            <p:ph sz="quarter" idx="12"/>
          </p:nvPr>
        </p:nvSpPr>
        <p:spPr>
          <a:xfrm>
            <a:off x="443869" y="1079506"/>
            <a:ext cx="8404856" cy="3667649"/>
          </a:xfrm>
        </p:spPr>
        <p:txBody>
          <a:bodyPr/>
          <a:lstStyle>
            <a:lvl1pPr>
              <a:spcBef>
                <a:spcPts val="1000"/>
              </a:spcBef>
              <a:defRPr sz="1200" baseline="0">
                <a:solidFill>
                  <a:srgbClr val="646464"/>
                </a:solidFill>
                <a:latin typeface="微软雅黑" panose="020B0503020204020204" charset="-122"/>
                <a:ea typeface="微软雅黑" panose="020B0503020204020204" charset="-122"/>
                <a:cs typeface="微软雅黑" panose="020B0503020204020204" charset="-122"/>
              </a:defRPr>
            </a:lvl1pPr>
            <a:lvl2pPr marL="173355" indent="-119380">
              <a:defRPr sz="1200">
                <a:solidFill>
                  <a:srgbClr val="646464"/>
                </a:solidFill>
                <a:latin typeface="微软雅黑" panose="020B0503020204020204" charset="-122"/>
                <a:ea typeface="微软雅黑" panose="020B0503020204020204" charset="-122"/>
                <a:cs typeface="微软雅黑" panose="020B0503020204020204" charset="-122"/>
              </a:defRPr>
            </a:lvl2pPr>
            <a:lvl3pPr marL="368300" indent="-154305">
              <a:defRPr sz="1200">
                <a:solidFill>
                  <a:srgbClr val="646464"/>
                </a:solidFill>
                <a:latin typeface="微软雅黑" panose="020B0503020204020204" charset="-122"/>
                <a:ea typeface="微软雅黑" panose="020B0503020204020204" charset="-122"/>
                <a:cs typeface="微软雅黑" panose="020B0503020204020204" charset="-122"/>
              </a:defRPr>
            </a:lvl3pPr>
            <a:lvl4pPr marL="533400" indent="-123825">
              <a:defRPr sz="1200">
                <a:solidFill>
                  <a:srgbClr val="646464"/>
                </a:solidFill>
                <a:latin typeface="微软雅黑" panose="020B0503020204020204" charset="-122"/>
                <a:ea typeface="微软雅黑" panose="020B0503020204020204" charset="-122"/>
                <a:cs typeface="微软雅黑" panose="020B0503020204020204" charset="-122"/>
              </a:defRPr>
            </a:lvl4pPr>
            <a:lvl5pPr marL="730250" indent="-160655">
              <a:defRPr sz="1200">
                <a:solidFill>
                  <a:srgbClr val="646464"/>
                </a:solidFill>
                <a:latin typeface="微软雅黑" panose="020B0503020204020204" charset="-122"/>
                <a:ea typeface="微软雅黑" panose="020B0503020204020204" charset="-122"/>
                <a:cs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0" name="Title 1"/>
          <p:cNvSpPr>
            <a:spLocks noGrp="1"/>
          </p:cNvSpPr>
          <p:nvPr>
            <p:ph type="title"/>
          </p:nvPr>
        </p:nvSpPr>
        <p:spPr>
          <a:xfrm>
            <a:off x="443869" y="222590"/>
            <a:ext cx="8403269" cy="525528"/>
          </a:xfrm>
        </p:spPr>
        <p:txBody>
          <a:bodyPr/>
          <a:lstStyle>
            <a:lvl1pPr>
              <a:defRPr sz="2400" baseline="0">
                <a:solidFill>
                  <a:srgbClr val="1771EA"/>
                </a:solidFill>
                <a:latin typeface="微软雅黑" panose="020B0503020204020204" charset="-122"/>
                <a:ea typeface="微软雅黑" panose="020B0503020204020204" charset="-122"/>
                <a:cs typeface="微软雅黑" panose="020B0503020204020204" charset="-122"/>
              </a:defRPr>
            </a:lvl1pPr>
          </a:lstStyle>
          <a:p>
            <a:r>
              <a:rPr lang="zh-CN" altLang="en-US" dirty="0"/>
              <a:t>单击此处编辑母版标题样式</a:t>
            </a:r>
            <a:endParaRPr lang="en-US" dirty="0"/>
          </a:p>
        </p:txBody>
      </p:sp>
      <p:pic>
        <p:nvPicPr>
          <p:cNvPr id="21" name="图片 20"/>
          <p:cNvPicPr>
            <a:picLocks noChangeAspect="1"/>
          </p:cNvPicPr>
          <p:nvPr userDrawn="1"/>
        </p:nvPicPr>
        <p:blipFill rotWithShape="1">
          <a:blip r:embed="rId2">
            <a:extLst>
              <a:ext uri="{28A0092B-C50C-407E-A947-70E740481C1C}">
                <a14:useLocalDpi xmlns:a14="http://schemas.microsoft.com/office/drawing/2010/main" val="0"/>
              </a:ext>
            </a:extLst>
          </a:blip>
          <a:srcRect r="38287"/>
          <a:stretch>
            <a:fillRect/>
          </a:stretch>
        </p:blipFill>
        <p:spPr>
          <a:xfrm>
            <a:off x="7811386" y="192776"/>
            <a:ext cx="1035751" cy="349091"/>
          </a:xfrm>
          <a:prstGeom prst="rect">
            <a:avLst/>
          </a:prstGeom>
        </p:spPr>
      </p:pic>
      <p:sp>
        <p:nvSpPr>
          <p:cNvPr id="22" name="Text Box 5"/>
          <p:cNvSpPr txBox="1">
            <a:spLocks noChangeArrowheads="1"/>
          </p:cNvSpPr>
          <p:nvPr userDrawn="1"/>
        </p:nvSpPr>
        <p:spPr bwMode="auto">
          <a:xfrm>
            <a:off x="8682438" y="4918883"/>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7975" fontAlgn="base">
              <a:spcBef>
                <a:spcPct val="50000"/>
              </a:spcBef>
              <a:spcAft>
                <a:spcPct val="0"/>
              </a:spcAft>
              <a:defRPr/>
            </a:pPr>
            <a:fld id="{046AD7C7-DE3F-5E43-A3A8-CA80750AE375}" type="slidenum">
              <a:rPr kumimoji="0" lang="en-US" altLang="zh-CN" sz="825" b="0" kern="0" smtClean="0">
                <a:solidFill>
                  <a:schemeClr val="tx1"/>
                </a:solidFill>
                <a:latin typeface="Arial" panose="020B0604020202020204"/>
                <a:cs typeface="Arial" panose="020B0604020202020204"/>
                <a:sym typeface="Helvetica Neue"/>
              </a:rPr>
              <a:t>‹#›</a:t>
            </a:fld>
            <a:endParaRPr kumimoji="0" lang="en-US" altLang="zh-CN" sz="825" b="0" kern="0" dirty="0">
              <a:solidFill>
                <a:schemeClr val="tx1"/>
              </a:solidFill>
              <a:latin typeface="Arial" panose="020B0604020202020204"/>
              <a:cs typeface="Arial" panose="020B0604020202020204"/>
              <a:sym typeface="Helvetica Neue"/>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omparison">
    <p:bg>
      <p:bgPr>
        <a:solidFill>
          <a:srgbClr val="9F55FB"/>
        </a:solidFill>
        <a:effectLst/>
      </p:bgPr>
    </p:bg>
    <p:spTree>
      <p:nvGrpSpPr>
        <p:cNvPr id="1" name=""/>
        <p:cNvGrpSpPr/>
        <p:nvPr/>
      </p:nvGrpSpPr>
      <p:grpSpPr>
        <a:xfrm>
          <a:off x="0" y="0"/>
          <a:ext cx="0" cy="0"/>
          <a:chOff x="0" y="0"/>
          <a:chExt cx="0" cy="0"/>
        </a:xfrm>
      </p:grpSpPr>
      <p:sp>
        <p:nvSpPr>
          <p:cNvPr id="7" name="Content Placeholder 5"/>
          <p:cNvSpPr>
            <a:spLocks noGrp="1"/>
          </p:cNvSpPr>
          <p:nvPr>
            <p:ph sz="quarter" idx="12"/>
          </p:nvPr>
        </p:nvSpPr>
        <p:spPr>
          <a:xfrm>
            <a:off x="443869" y="1079506"/>
            <a:ext cx="8404856" cy="3667649"/>
          </a:xfrm>
        </p:spPr>
        <p:txBody>
          <a:bodyPr/>
          <a:lstStyle>
            <a:lvl1pPr>
              <a:spcBef>
                <a:spcPts val="1000"/>
              </a:spcBef>
              <a:defRPr sz="1200" baseline="0">
                <a:solidFill>
                  <a:srgbClr val="FFFFFF"/>
                </a:solidFill>
                <a:latin typeface="微软雅黑" panose="020B0503020204020204" charset="-122"/>
                <a:ea typeface="微软雅黑" panose="020B0503020204020204" charset="-122"/>
                <a:cs typeface="微软雅黑" panose="020B0503020204020204" charset="-122"/>
              </a:defRPr>
            </a:lvl1pPr>
            <a:lvl2pPr marL="173355" indent="-119380">
              <a:defRPr sz="1200">
                <a:solidFill>
                  <a:srgbClr val="FFFFFF"/>
                </a:solidFill>
                <a:latin typeface="微软雅黑" panose="020B0503020204020204" charset="-122"/>
                <a:ea typeface="微软雅黑" panose="020B0503020204020204" charset="-122"/>
                <a:cs typeface="微软雅黑" panose="020B0503020204020204" charset="-122"/>
              </a:defRPr>
            </a:lvl2pPr>
            <a:lvl3pPr marL="368300" indent="-154305">
              <a:defRPr sz="1200">
                <a:solidFill>
                  <a:srgbClr val="FFFFFF"/>
                </a:solidFill>
                <a:latin typeface="微软雅黑" panose="020B0503020204020204" charset="-122"/>
                <a:ea typeface="微软雅黑" panose="020B0503020204020204" charset="-122"/>
                <a:cs typeface="微软雅黑" panose="020B0503020204020204" charset="-122"/>
              </a:defRPr>
            </a:lvl3pPr>
            <a:lvl4pPr marL="533400" indent="-123825">
              <a:defRPr sz="1200">
                <a:solidFill>
                  <a:srgbClr val="FFFFFF"/>
                </a:solidFill>
                <a:latin typeface="微软雅黑" panose="020B0503020204020204" charset="-122"/>
                <a:ea typeface="微软雅黑" panose="020B0503020204020204" charset="-122"/>
                <a:cs typeface="微软雅黑" panose="020B0503020204020204" charset="-122"/>
              </a:defRPr>
            </a:lvl4pPr>
            <a:lvl5pPr marL="730250" indent="-160655">
              <a:defRPr sz="1200">
                <a:solidFill>
                  <a:srgbClr val="FFFFFF"/>
                </a:solidFill>
                <a:latin typeface="微软雅黑" panose="020B0503020204020204" charset="-122"/>
                <a:ea typeface="微软雅黑" panose="020B0503020204020204" charset="-122"/>
                <a:cs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Title 1"/>
          <p:cNvSpPr>
            <a:spLocks noGrp="1"/>
          </p:cNvSpPr>
          <p:nvPr>
            <p:ph type="title"/>
          </p:nvPr>
        </p:nvSpPr>
        <p:spPr>
          <a:xfrm>
            <a:off x="443869" y="222590"/>
            <a:ext cx="8403269" cy="525528"/>
          </a:xfrm>
        </p:spPr>
        <p:txBody>
          <a:bodyPr/>
          <a:lstStyle>
            <a:lvl1pPr>
              <a:defRPr sz="2400" baseline="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a:t>单击此处编辑母版标题样式</a:t>
            </a:r>
            <a:endParaRPr lang="en-US" dirty="0"/>
          </a:p>
        </p:txBody>
      </p:sp>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a:fillRect/>
          </a:stretch>
        </p:blipFill>
        <p:spPr>
          <a:xfrm>
            <a:off x="7826835" y="143934"/>
            <a:ext cx="1020303" cy="380554"/>
          </a:xfrm>
          <a:prstGeom prst="rect">
            <a:avLst/>
          </a:prstGeom>
        </p:spPr>
      </p:pic>
      <p:sp>
        <p:nvSpPr>
          <p:cNvPr id="6" name="Text Box 5"/>
          <p:cNvSpPr txBox="1">
            <a:spLocks noChangeArrowheads="1"/>
          </p:cNvSpPr>
          <p:nvPr userDrawn="1"/>
        </p:nvSpPr>
        <p:spPr bwMode="auto">
          <a:xfrm>
            <a:off x="8682438" y="4918883"/>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7975"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t>‹#›</a:t>
            </a:fld>
            <a:endParaRPr kumimoji="0" lang="en-US" altLang="zh-CN" sz="825" b="0" kern="0" dirty="0">
              <a:solidFill>
                <a:schemeClr val="bg1"/>
              </a:solidFill>
              <a:latin typeface="Arial" panose="020B0604020202020204"/>
              <a:cs typeface="Arial" panose="020B0604020202020204"/>
              <a:sym typeface="Helvetica Neue"/>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omparison">
    <p:bg>
      <p:bgPr>
        <a:solidFill>
          <a:srgbClr val="24BEBC"/>
        </a:solidFill>
        <a:effectLst/>
      </p:bgPr>
    </p:bg>
    <p:spTree>
      <p:nvGrpSpPr>
        <p:cNvPr id="1" name=""/>
        <p:cNvGrpSpPr/>
        <p:nvPr/>
      </p:nvGrpSpPr>
      <p:grpSpPr>
        <a:xfrm>
          <a:off x="0" y="0"/>
          <a:ext cx="0" cy="0"/>
          <a:chOff x="0" y="0"/>
          <a:chExt cx="0" cy="0"/>
        </a:xfrm>
      </p:grpSpPr>
      <p:sp>
        <p:nvSpPr>
          <p:cNvPr id="7" name="Content Placeholder 5"/>
          <p:cNvSpPr>
            <a:spLocks noGrp="1"/>
          </p:cNvSpPr>
          <p:nvPr>
            <p:ph sz="quarter" idx="12"/>
          </p:nvPr>
        </p:nvSpPr>
        <p:spPr>
          <a:xfrm>
            <a:off x="443869" y="1079506"/>
            <a:ext cx="8404856" cy="3667649"/>
          </a:xfrm>
        </p:spPr>
        <p:txBody>
          <a:bodyPr/>
          <a:lstStyle>
            <a:lvl1pPr>
              <a:spcBef>
                <a:spcPts val="1000"/>
              </a:spcBef>
              <a:defRPr sz="1200" baseline="0">
                <a:solidFill>
                  <a:srgbClr val="FFFFFF"/>
                </a:solidFill>
                <a:latin typeface="微软雅黑" panose="020B0503020204020204" charset="-122"/>
                <a:ea typeface="微软雅黑" panose="020B0503020204020204" charset="-122"/>
                <a:cs typeface="微软雅黑" panose="020B0503020204020204" charset="-122"/>
              </a:defRPr>
            </a:lvl1pPr>
            <a:lvl2pPr marL="173355" indent="-119380">
              <a:defRPr sz="1200">
                <a:solidFill>
                  <a:srgbClr val="FFFFFF"/>
                </a:solidFill>
                <a:latin typeface="微软雅黑" panose="020B0503020204020204" charset="-122"/>
                <a:ea typeface="微软雅黑" panose="020B0503020204020204" charset="-122"/>
                <a:cs typeface="微软雅黑" panose="020B0503020204020204" charset="-122"/>
              </a:defRPr>
            </a:lvl2pPr>
            <a:lvl3pPr marL="368300" indent="-154305">
              <a:defRPr sz="1200">
                <a:solidFill>
                  <a:srgbClr val="FFFFFF"/>
                </a:solidFill>
                <a:latin typeface="微软雅黑" panose="020B0503020204020204" charset="-122"/>
                <a:ea typeface="微软雅黑" panose="020B0503020204020204" charset="-122"/>
                <a:cs typeface="微软雅黑" panose="020B0503020204020204" charset="-122"/>
              </a:defRPr>
            </a:lvl3pPr>
            <a:lvl4pPr marL="533400" indent="-123825">
              <a:defRPr sz="1200">
                <a:solidFill>
                  <a:srgbClr val="FFFFFF"/>
                </a:solidFill>
                <a:latin typeface="微软雅黑" panose="020B0503020204020204" charset="-122"/>
                <a:ea typeface="微软雅黑" panose="020B0503020204020204" charset="-122"/>
                <a:cs typeface="微软雅黑" panose="020B0503020204020204" charset="-122"/>
              </a:defRPr>
            </a:lvl4pPr>
            <a:lvl5pPr marL="730250" indent="-160655">
              <a:defRPr sz="1200">
                <a:solidFill>
                  <a:srgbClr val="FFFFFF"/>
                </a:solidFill>
                <a:latin typeface="微软雅黑" panose="020B0503020204020204" charset="-122"/>
                <a:ea typeface="微软雅黑" panose="020B0503020204020204" charset="-122"/>
                <a:cs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Title 1"/>
          <p:cNvSpPr>
            <a:spLocks noGrp="1"/>
          </p:cNvSpPr>
          <p:nvPr>
            <p:ph type="title"/>
          </p:nvPr>
        </p:nvSpPr>
        <p:spPr>
          <a:xfrm>
            <a:off x="443869" y="222590"/>
            <a:ext cx="8403269" cy="525528"/>
          </a:xfrm>
        </p:spPr>
        <p:txBody>
          <a:bodyPr/>
          <a:lstStyle>
            <a:lvl1pPr>
              <a:defRPr sz="2400" baseline="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a:t>单击此处编辑母版标题样式</a:t>
            </a:r>
            <a:endParaRPr lang="en-US" dirty="0"/>
          </a:p>
        </p:txBody>
      </p:sp>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a:fillRect/>
          </a:stretch>
        </p:blipFill>
        <p:spPr>
          <a:xfrm>
            <a:off x="7826835" y="143934"/>
            <a:ext cx="1020303" cy="380554"/>
          </a:xfrm>
          <a:prstGeom prst="rect">
            <a:avLst/>
          </a:prstGeom>
        </p:spPr>
      </p:pic>
      <p:sp>
        <p:nvSpPr>
          <p:cNvPr id="6" name="Text Box 5"/>
          <p:cNvSpPr txBox="1">
            <a:spLocks noChangeArrowheads="1"/>
          </p:cNvSpPr>
          <p:nvPr userDrawn="1"/>
        </p:nvSpPr>
        <p:spPr bwMode="auto">
          <a:xfrm>
            <a:off x="8682438" y="4918883"/>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7975"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t>‹#›</a:t>
            </a:fld>
            <a:endParaRPr kumimoji="0" lang="en-US" altLang="zh-CN" sz="825" b="0" kern="0" dirty="0">
              <a:solidFill>
                <a:schemeClr val="bg1"/>
              </a:solidFill>
              <a:latin typeface="Arial" panose="020B0604020202020204"/>
              <a:cs typeface="Arial" panose="020B0604020202020204"/>
              <a:sym typeface="Helvetica Neue"/>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omparison">
    <p:bg>
      <p:bgPr>
        <a:solidFill>
          <a:srgbClr val="24215F"/>
        </a:solidFill>
        <a:effectLst/>
      </p:bgPr>
    </p:bg>
    <p:spTree>
      <p:nvGrpSpPr>
        <p:cNvPr id="1" name=""/>
        <p:cNvGrpSpPr/>
        <p:nvPr/>
      </p:nvGrpSpPr>
      <p:grpSpPr>
        <a:xfrm>
          <a:off x="0" y="0"/>
          <a:ext cx="0" cy="0"/>
          <a:chOff x="0" y="0"/>
          <a:chExt cx="0" cy="0"/>
        </a:xfrm>
      </p:grpSpPr>
      <p:sp>
        <p:nvSpPr>
          <p:cNvPr id="9" name="Title 1"/>
          <p:cNvSpPr>
            <a:spLocks noGrp="1"/>
          </p:cNvSpPr>
          <p:nvPr>
            <p:ph type="title"/>
          </p:nvPr>
        </p:nvSpPr>
        <p:spPr>
          <a:xfrm>
            <a:off x="443869" y="222590"/>
            <a:ext cx="8403269" cy="525528"/>
          </a:xfrm>
        </p:spPr>
        <p:txBody>
          <a:bodyPr/>
          <a:lstStyle>
            <a:lvl1pPr>
              <a:defRPr sz="2400" baseline="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a:t>单击此处编辑母版标题样式</a:t>
            </a:r>
            <a:endParaRPr lang="en-US" dirty="0"/>
          </a:p>
        </p:txBody>
      </p:sp>
      <p:sp>
        <p:nvSpPr>
          <p:cNvPr id="10" name="Rectangle 9"/>
          <p:cNvSpPr/>
          <p:nvPr userDrawn="1"/>
        </p:nvSpPr>
        <p:spPr>
          <a:xfrm>
            <a:off x="1" y="4735041"/>
            <a:ext cx="9143999" cy="408459"/>
          </a:xfrm>
          <a:prstGeom prst="rect">
            <a:avLst/>
          </a:prstGeom>
          <a:solidFill>
            <a:srgbClr val="2421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771EA"/>
              </a:solidFill>
            </a:endParaRPr>
          </a:p>
        </p:txBody>
      </p:sp>
      <p:sp>
        <p:nvSpPr>
          <p:cNvPr id="11" name="Text Box 5"/>
          <p:cNvSpPr txBox="1">
            <a:spLocks noChangeArrowheads="1"/>
          </p:cNvSpPr>
          <p:nvPr userDrawn="1"/>
        </p:nvSpPr>
        <p:spPr bwMode="auto">
          <a:xfrm>
            <a:off x="443869" y="4926457"/>
            <a:ext cx="230187" cy="123111"/>
          </a:xfrm>
          <a:prstGeom prst="rect">
            <a:avLst/>
          </a:prstGeom>
          <a:noFill/>
          <a:ln>
            <a:noFill/>
          </a:ln>
        </p:spPr>
        <p:txBody>
          <a:bodyPr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algn="l">
              <a:spcBef>
                <a:spcPct val="50000"/>
              </a:spcBef>
              <a:defRPr/>
            </a:pPr>
            <a:fld id="{046AD7C7-DE3F-5E43-A3A8-CA80750AE375}" type="slidenum">
              <a:rPr kumimoji="0" lang="en-US" altLang="zh-CN" sz="800" smtClean="0">
                <a:solidFill>
                  <a:schemeClr val="bg1"/>
                </a:solidFill>
                <a:latin typeface="Arial" panose="020B0604020202020204"/>
                <a:cs typeface="Arial" panose="020B0604020202020204"/>
              </a:rPr>
              <a:t>‹#›</a:t>
            </a:fld>
            <a:endParaRPr kumimoji="0" lang="en-US" altLang="zh-CN" sz="800" dirty="0">
              <a:solidFill>
                <a:schemeClr val="bg1"/>
              </a:solidFill>
              <a:latin typeface="Arial" panose="020B0604020202020204"/>
              <a:cs typeface="Arial" panose="020B0604020202020204"/>
            </a:endParaRPr>
          </a:p>
        </p:txBody>
      </p:sp>
      <p:sp>
        <p:nvSpPr>
          <p:cNvPr id="7" name="Content Placeholder 5"/>
          <p:cNvSpPr>
            <a:spLocks noGrp="1"/>
          </p:cNvSpPr>
          <p:nvPr>
            <p:ph sz="quarter" idx="12"/>
          </p:nvPr>
        </p:nvSpPr>
        <p:spPr>
          <a:xfrm>
            <a:off x="443869" y="1079506"/>
            <a:ext cx="8404856" cy="3667649"/>
          </a:xfrm>
        </p:spPr>
        <p:txBody>
          <a:bodyPr/>
          <a:lstStyle>
            <a:lvl1pPr>
              <a:spcBef>
                <a:spcPts val="1000"/>
              </a:spcBef>
              <a:defRPr sz="1200" baseline="0">
                <a:solidFill>
                  <a:srgbClr val="FFFFFF"/>
                </a:solidFill>
                <a:latin typeface="微软雅黑" panose="020B0503020204020204" charset="-122"/>
                <a:ea typeface="微软雅黑" panose="020B0503020204020204" charset="-122"/>
                <a:cs typeface="微软雅黑" panose="020B0503020204020204" charset="-122"/>
              </a:defRPr>
            </a:lvl1pPr>
            <a:lvl2pPr marL="173355" indent="-119380">
              <a:defRPr sz="1200">
                <a:solidFill>
                  <a:srgbClr val="FFFFFF"/>
                </a:solidFill>
                <a:latin typeface="微软雅黑" panose="020B0503020204020204" charset="-122"/>
                <a:ea typeface="微软雅黑" panose="020B0503020204020204" charset="-122"/>
                <a:cs typeface="微软雅黑" panose="020B0503020204020204" charset="-122"/>
              </a:defRPr>
            </a:lvl2pPr>
            <a:lvl3pPr marL="368300" indent="-154305">
              <a:defRPr sz="1200">
                <a:solidFill>
                  <a:srgbClr val="FFFFFF"/>
                </a:solidFill>
                <a:latin typeface="微软雅黑" panose="020B0503020204020204" charset="-122"/>
                <a:ea typeface="微软雅黑" panose="020B0503020204020204" charset="-122"/>
                <a:cs typeface="微软雅黑" panose="020B0503020204020204" charset="-122"/>
              </a:defRPr>
            </a:lvl3pPr>
            <a:lvl4pPr marL="533400" indent="-123825">
              <a:defRPr sz="1200">
                <a:solidFill>
                  <a:srgbClr val="FFFFFF"/>
                </a:solidFill>
                <a:latin typeface="微软雅黑" panose="020B0503020204020204" charset="-122"/>
                <a:ea typeface="微软雅黑" panose="020B0503020204020204" charset="-122"/>
                <a:cs typeface="微软雅黑" panose="020B0503020204020204" charset="-122"/>
              </a:defRPr>
            </a:lvl4pPr>
            <a:lvl5pPr marL="730250" indent="-160655">
              <a:defRPr sz="1200">
                <a:solidFill>
                  <a:srgbClr val="FFFFFF"/>
                </a:solidFill>
                <a:latin typeface="微软雅黑" panose="020B0503020204020204" charset="-122"/>
                <a:ea typeface="微软雅黑" panose="020B0503020204020204" charset="-122"/>
                <a:cs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a:fillRect/>
          </a:stretch>
        </p:blipFill>
        <p:spPr>
          <a:xfrm>
            <a:off x="7826835" y="143934"/>
            <a:ext cx="1020303" cy="380554"/>
          </a:xfrm>
          <a:prstGeom prst="rect">
            <a:avLst/>
          </a:prstGeom>
        </p:spPr>
      </p:pic>
      <p:sp>
        <p:nvSpPr>
          <p:cNvPr id="12" name="Text Box 5"/>
          <p:cNvSpPr txBox="1">
            <a:spLocks noChangeArrowheads="1"/>
          </p:cNvSpPr>
          <p:nvPr userDrawn="1"/>
        </p:nvSpPr>
        <p:spPr bwMode="auto">
          <a:xfrm>
            <a:off x="8682438" y="4918883"/>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7975"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t>‹#›</a:t>
            </a:fld>
            <a:endParaRPr kumimoji="0" lang="en-US" altLang="zh-CN" sz="825" b="0" kern="0" dirty="0">
              <a:solidFill>
                <a:schemeClr val="bg1"/>
              </a:solidFill>
              <a:latin typeface="Arial" panose="020B0604020202020204"/>
              <a:cs typeface="Arial" panose="020B0604020202020204"/>
              <a:sym typeface="Helvetica Neue"/>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omparison">
    <p:bg>
      <p:bgPr>
        <a:solidFill>
          <a:srgbClr val="1771EA"/>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43869" y="287867"/>
            <a:ext cx="8417186" cy="4466696"/>
          </a:xfrm>
        </p:spPr>
        <p:txBody>
          <a:bodyPr/>
          <a:lstStyle>
            <a:lvl1pPr>
              <a:defRPr sz="4900" baseline="0">
                <a:solidFill>
                  <a:schemeClr val="bg1"/>
                </a:solidFill>
                <a:latin typeface="微软雅黑" panose="020B0503020204020204" charset="-122"/>
                <a:ea typeface="微软雅黑" panose="020B0503020204020204" charset="-122"/>
                <a:cs typeface="微软雅黑" panose="020B0503020204020204" charset="-122"/>
              </a:defRPr>
            </a:lvl1pPr>
          </a:lstStyle>
          <a:p>
            <a:r>
              <a:rPr lang="zh-CN" altLang="en-US" dirty="0"/>
              <a:t>单击此处</a:t>
            </a:r>
            <a:r>
              <a:rPr lang="en-US" altLang="zh-CN" dirty="0"/>
              <a:t/>
            </a:r>
            <a:br>
              <a:rPr lang="en-US" altLang="zh-CN" dirty="0"/>
            </a:br>
            <a:r>
              <a:rPr lang="zh-CN" altLang="en-US" dirty="0"/>
              <a:t>可更改模板标题</a:t>
            </a:r>
            <a:r>
              <a:rPr lang="en-US" altLang="zh-CN" dirty="0"/>
              <a:t/>
            </a:r>
            <a:br>
              <a:rPr lang="en-US" altLang="zh-CN" dirty="0"/>
            </a:br>
            <a:r>
              <a:rPr lang="zh-CN" altLang="en-US" dirty="0"/>
              <a:t>中的文字</a:t>
            </a:r>
            <a:endParaRPr lang="en-US" dirty="0"/>
          </a:p>
        </p:txBody>
      </p:sp>
      <p:sp>
        <p:nvSpPr>
          <p:cNvPr id="5" name="Text Box 5"/>
          <p:cNvSpPr txBox="1">
            <a:spLocks noChangeArrowheads="1"/>
          </p:cNvSpPr>
          <p:nvPr userDrawn="1"/>
        </p:nvSpPr>
        <p:spPr bwMode="auto">
          <a:xfrm>
            <a:off x="8682438" y="4918883"/>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7975"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t>‹#›</a:t>
            </a:fld>
            <a:endParaRPr kumimoji="0" lang="en-US" altLang="zh-CN" sz="825" b="0" kern="0" dirty="0">
              <a:solidFill>
                <a:schemeClr val="bg1"/>
              </a:solidFill>
              <a:latin typeface="Arial" panose="020B0604020202020204"/>
              <a:cs typeface="Arial" panose="020B0604020202020204"/>
              <a:sym typeface="Helvetica Neue"/>
            </a:endParaRPr>
          </a:p>
        </p:txBody>
      </p:sp>
      <p:grpSp>
        <p:nvGrpSpPr>
          <p:cNvPr id="6" name="组合 5"/>
          <p:cNvGrpSpPr/>
          <p:nvPr userDrawn="1"/>
        </p:nvGrpSpPr>
        <p:grpSpPr>
          <a:xfrm>
            <a:off x="8230420" y="95445"/>
            <a:ext cx="703354" cy="365520"/>
            <a:chOff x="10973886" y="127260"/>
            <a:chExt cx="937805" cy="487360"/>
          </a:xfrm>
        </p:grpSpPr>
        <p:pic>
          <p:nvPicPr>
            <p:cNvPr id="7" name="【最终版本】11S定版本.gif" descr="【最终版本】11S定版本.gif"/>
            <p:cNvPicPr/>
            <p:nvPr userDrawn="1"/>
          </p:nvPicPr>
          <p:blipFill>
            <a:blip r:embed="rId2"/>
            <a:stretch>
              <a:fillRect/>
            </a:stretch>
          </p:blipFill>
          <p:spPr>
            <a:xfrm>
              <a:off x="10973886" y="127260"/>
              <a:ext cx="937805" cy="487360"/>
            </a:xfrm>
            <a:prstGeom prst="rect">
              <a:avLst/>
            </a:prstGeom>
            <a:ln w="12700">
              <a:miter lim="400000"/>
              <a:headEnd/>
              <a:tailEnd/>
            </a:ln>
          </p:spPr>
        </p:pic>
        <p:cxnSp>
          <p:nvCxnSpPr>
            <p:cNvPr id="10" name="直接连接符 3"/>
            <p:cNvCxnSpPr/>
            <p:nvPr userDrawn="1"/>
          </p:nvCxnSpPr>
          <p:spPr>
            <a:xfrm>
              <a:off x="11044027" y="259459"/>
              <a:ext cx="0" cy="222962"/>
            </a:xfrm>
            <a:prstGeom prst="line">
              <a:avLst/>
            </a:prstGeom>
            <a:noFill/>
            <a:ln w="6350" cap="flat">
              <a:solidFill>
                <a:schemeClr val="bg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版式">
    <p:bg>
      <p:bgPr>
        <a:solidFill>
          <a:srgbClr val="1771EB"/>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2400"/>
            </a:lvl1pPr>
          </a:lstStyle>
          <a:p>
            <a:r>
              <a:rPr kumimoji="1" lang="zh-CN" altLang="en-US" dirty="0"/>
              <a:t>单击此处编辑母版标题样式</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Vertical Title and Text">
    <p:bg>
      <p:bgPr>
        <a:solidFill>
          <a:srgbClr val="1771EB"/>
        </a:solidFill>
        <a:effectLst/>
      </p:bgPr>
    </p:bg>
    <p:spTree>
      <p:nvGrpSpPr>
        <p:cNvPr id="1" name=""/>
        <p:cNvGrpSpPr/>
        <p:nvPr/>
      </p:nvGrpSpPr>
      <p:grpSpPr>
        <a:xfrm>
          <a:off x="0" y="0"/>
          <a:ext cx="0" cy="0"/>
          <a:chOff x="0" y="0"/>
          <a:chExt cx="0" cy="0"/>
        </a:xfrm>
      </p:grpSpPr>
      <p:grpSp>
        <p:nvGrpSpPr>
          <p:cNvPr id="8" name="组合 12"/>
          <p:cNvGrpSpPr/>
          <p:nvPr userDrawn="1"/>
        </p:nvGrpSpPr>
        <p:grpSpPr bwMode="auto">
          <a:xfrm>
            <a:off x="856193" y="2146142"/>
            <a:ext cx="3015231" cy="1432972"/>
            <a:chOff x="3490332" y="1315926"/>
            <a:chExt cx="3017607" cy="1437748"/>
          </a:xfrm>
        </p:grpSpPr>
        <p:sp>
          <p:nvSpPr>
            <p:cNvPr id="9" name="Rectangle 4"/>
            <p:cNvSpPr/>
            <p:nvPr/>
          </p:nvSpPr>
          <p:spPr bwMode="auto">
            <a:xfrm>
              <a:off x="4718426" y="1519345"/>
              <a:ext cx="1401734" cy="573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en-US" altLang="zh-CN" sz="4800" b="0" kern="0" dirty="0">
                  <a:solidFill>
                    <a:srgbClr val="FFFFFF"/>
                  </a:solidFill>
                  <a:latin typeface="Goudy Old Style" panose="02020502050305020303" charset="0"/>
                  <a:ea typeface="Helvetica Neue"/>
                  <a:cs typeface="宋体" panose="02010600030101010101" pitchFamily="2" charset="-122"/>
                  <a:sym typeface="Helvetica Neue UltraLight" charset="0"/>
                </a:rPr>
                <a:t>Thanks</a:t>
              </a:r>
            </a:p>
          </p:txBody>
        </p:sp>
        <p:sp>
          <p:nvSpPr>
            <p:cNvPr id="10" name="Rectangle 5"/>
            <p:cNvSpPr/>
            <p:nvPr/>
          </p:nvSpPr>
          <p:spPr bwMode="auto">
            <a:xfrm>
              <a:off x="4242022" y="2245072"/>
              <a:ext cx="615274" cy="167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en-US" altLang="zh-CN" sz="1400" b="0" kern="0">
                  <a:solidFill>
                    <a:srgbClr val="FFFFFF"/>
                  </a:solidFill>
                  <a:latin typeface="Arial Narrow" panose="020B0606020202030204" charset="0"/>
                  <a:ea typeface="Helvetica Neue"/>
                  <a:cs typeface="宋体" panose="02010600030101010101" pitchFamily="2" charset="-122"/>
                  <a:sym typeface="Arial Narrow" panose="020B0606020202030204" charset="0"/>
                </a:rPr>
                <a:t>terima kasih</a:t>
              </a:r>
            </a:p>
          </p:txBody>
        </p:sp>
        <p:sp>
          <p:nvSpPr>
            <p:cNvPr id="11" name="Rectangle 6"/>
            <p:cNvSpPr/>
            <p:nvPr/>
          </p:nvSpPr>
          <p:spPr bwMode="auto">
            <a:xfrm>
              <a:off x="3586309" y="1337705"/>
              <a:ext cx="714513" cy="429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zh-CN" altLang="en-US" sz="3600" b="0" kern="0" dirty="0">
                  <a:solidFill>
                    <a:srgbClr val="FFFFFF"/>
                  </a:solidFill>
                  <a:latin typeface="Arial" panose="020B0604020202020204" pitchFamily="34" charset="0"/>
                  <a:ea typeface="Helvetica Neue"/>
                  <a:cs typeface="宋体" panose="02010600030101010101" pitchFamily="2" charset="-122"/>
                  <a:sym typeface="Arial" panose="020B0604020202020204" pitchFamily="34" charset="0"/>
                </a:rPr>
                <a:t>感謝</a:t>
              </a:r>
            </a:p>
          </p:txBody>
        </p:sp>
        <p:sp>
          <p:nvSpPr>
            <p:cNvPr id="12" name="Rectangle 7"/>
            <p:cNvSpPr/>
            <p:nvPr/>
          </p:nvSpPr>
          <p:spPr bwMode="auto">
            <a:xfrm>
              <a:off x="5332616" y="2180610"/>
              <a:ext cx="952683" cy="573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zh-CN" altLang="en-US" sz="4800" b="0" kern="0" dirty="0">
                  <a:solidFill>
                    <a:srgbClr val="FFFFFF"/>
                  </a:solidFill>
                  <a:latin typeface="微软雅黑" panose="020B0503020204020204" charset="-122"/>
                  <a:ea typeface="微软雅黑" panose="020B0503020204020204" charset="-122"/>
                  <a:cs typeface="微软雅黑" panose="020B0503020204020204" charset="-122"/>
                  <a:sym typeface="Microsoft YaHei Bold" charset="-122"/>
                </a:rPr>
                <a:t>谢谢</a:t>
              </a:r>
            </a:p>
          </p:txBody>
        </p:sp>
        <p:sp>
          <p:nvSpPr>
            <p:cNvPr id="13" name="Rectangle 8"/>
            <p:cNvSpPr/>
            <p:nvPr/>
          </p:nvSpPr>
          <p:spPr bwMode="auto">
            <a:xfrm>
              <a:off x="5317085" y="1315926"/>
              <a:ext cx="1190854" cy="286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zh-CN" altLang="en-US" sz="2400" b="0" kern="0">
                  <a:solidFill>
                    <a:srgbClr val="FFFFFF"/>
                  </a:solidFill>
                  <a:latin typeface="Arial" panose="020B0604020202020204" pitchFamily="34" charset="0"/>
                  <a:ea typeface="Helvetica Neue"/>
                  <a:cs typeface="宋体" panose="02010600030101010101" pitchFamily="2" charset="-122"/>
                  <a:sym typeface="Arial" panose="020B0604020202020204" pitchFamily="34" charset="0"/>
                </a:rPr>
                <a:t>ありがとう</a:t>
              </a:r>
            </a:p>
          </p:txBody>
        </p:sp>
        <p:sp>
          <p:nvSpPr>
            <p:cNvPr id="14" name="Rectangle 9"/>
            <p:cNvSpPr/>
            <p:nvPr/>
          </p:nvSpPr>
          <p:spPr bwMode="auto">
            <a:xfrm>
              <a:off x="3490332" y="1921827"/>
              <a:ext cx="591706" cy="214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en-US" altLang="zh-CN" sz="1800" b="0" kern="0">
                  <a:solidFill>
                    <a:srgbClr val="FFFFFF"/>
                  </a:solidFill>
                  <a:latin typeface="Arial" panose="020B0604020202020204" pitchFamily="34" charset="0"/>
                  <a:ea typeface="Helvetica Neue"/>
                  <a:cs typeface="宋体" panose="02010600030101010101" pitchFamily="2" charset="-122"/>
                  <a:sym typeface="Arial" panose="020B0604020202020204" pitchFamily="34" charset="0"/>
                </a:rPr>
                <a:t>ขอบคุณ</a:t>
              </a:r>
            </a:p>
          </p:txBody>
        </p:sp>
      </p:grpSp>
      <p:pic>
        <p:nvPicPr>
          <p:cNvPr id="19" name="【最终版本】11S定版本.gif" descr="【最终版本】11S定版本.gif"/>
          <p:cNvPicPr/>
          <p:nvPr userDrawn="1"/>
        </p:nvPicPr>
        <p:blipFill>
          <a:blip r:embed="rId2"/>
          <a:stretch>
            <a:fillRect/>
          </a:stretch>
        </p:blipFill>
        <p:spPr>
          <a:xfrm>
            <a:off x="253596" y="183383"/>
            <a:ext cx="1695125" cy="866633"/>
          </a:xfrm>
          <a:prstGeom prst="rect">
            <a:avLst/>
          </a:prstGeom>
          <a:ln w="12700">
            <a:miter lim="400000"/>
            <a:headEnd/>
            <a:tailEnd/>
          </a:ln>
        </p:spPr>
      </p:pic>
      <p:pic>
        <p:nvPicPr>
          <p:cNvPr id="17" name="图片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41563" y="44"/>
            <a:ext cx="4602437" cy="2919956"/>
          </a:xfrm>
          <a:prstGeom prst="rect">
            <a:avLst/>
          </a:prstGeom>
        </p:spPr>
      </p:pic>
      <p:sp>
        <p:nvSpPr>
          <p:cNvPr id="18" name="Rectangle 37"/>
          <p:cNvSpPr/>
          <p:nvPr userDrawn="1"/>
        </p:nvSpPr>
        <p:spPr bwMode="auto">
          <a:xfrm>
            <a:off x="856193" y="4741878"/>
            <a:ext cx="2875380" cy="304800"/>
          </a:xfrm>
          <a:prstGeom prst="rect">
            <a:avLst/>
          </a:prstGeom>
          <a:noFill/>
          <a:ln>
            <a:noFill/>
          </a:ln>
        </p:spPr>
        <p:txBody>
          <a:bodyPr lIns="0" tIns="0" rIns="0" bIns="0" anchor="ctr"/>
          <a:lstStyle/>
          <a:p>
            <a:pPr algn="l"/>
            <a:r>
              <a:rPr lang="zh-CN" altLang="en-US"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Microsoft YaHei Bold" charset="0"/>
              </a:rPr>
              <a:t>版权所有</a:t>
            </a:r>
            <a:r>
              <a:rPr lang="en-US" altLang="zh-CN"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Helvetica Neue" charset="0"/>
              </a:rPr>
              <a:t>©1993-2021</a:t>
            </a:r>
            <a:r>
              <a:rPr lang="zh-CN" altLang="en-US"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Microsoft YaHei Bold" charset="0"/>
              </a:rPr>
              <a:t>金蝶国际软件集团有限公司</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5_Comparison">
    <p:bg>
      <p:bgPr>
        <a:solidFill>
          <a:srgbClr val="1771EA"/>
        </a:solidFill>
        <a:effectLst/>
      </p:bgPr>
    </p:bg>
    <p:spTree>
      <p:nvGrpSpPr>
        <p:cNvPr id="1" name=""/>
        <p:cNvGrpSpPr/>
        <p:nvPr/>
      </p:nvGrpSpPr>
      <p:grpSpPr>
        <a:xfrm>
          <a:off x="0" y="0"/>
          <a:ext cx="0" cy="0"/>
          <a:chOff x="0" y="0"/>
          <a:chExt cx="0" cy="0"/>
        </a:xfrm>
      </p:grpSpPr>
      <p:grpSp>
        <p:nvGrpSpPr>
          <p:cNvPr id="528" name="Group 63"/>
          <p:cNvGrpSpPr/>
          <p:nvPr/>
        </p:nvGrpSpPr>
        <p:grpSpPr>
          <a:xfrm>
            <a:off x="454508" y="-221918"/>
            <a:ext cx="8232928" cy="169335"/>
            <a:chOff x="0" y="0"/>
            <a:chExt cx="8232927" cy="169333"/>
          </a:xfrm>
        </p:grpSpPr>
        <p:grpSp>
          <p:nvGrpSpPr>
            <p:cNvPr id="525" name="Group 12"/>
            <p:cNvGrpSpPr/>
            <p:nvPr/>
          </p:nvGrpSpPr>
          <p:grpSpPr>
            <a:xfrm>
              <a:off x="2742292" y="15394"/>
              <a:ext cx="690489" cy="153940"/>
              <a:chOff x="0" y="0"/>
              <a:chExt cx="690487" cy="153939"/>
            </a:xfrm>
          </p:grpSpPr>
          <p:grpSp>
            <p:nvGrpSpPr>
              <p:cNvPr id="523" name="Group 13"/>
              <p:cNvGrpSpPr/>
              <p:nvPr/>
            </p:nvGrpSpPr>
            <p:grpSpPr>
              <a:xfrm>
                <a:off x="0" y="0"/>
                <a:ext cx="342044" cy="153940"/>
                <a:chOff x="0" y="0"/>
                <a:chExt cx="342043" cy="153939"/>
              </a:xfrm>
            </p:grpSpPr>
            <p:sp>
              <p:nvSpPr>
                <p:cNvPr id="521" name="Straight Connector 15"/>
                <p:cNvSpPr/>
                <p:nvPr/>
              </p:nvSpPr>
              <p:spPr>
                <a:xfrm flipV="1">
                  <a:off x="-1" y="0"/>
                  <a:ext cx="2" cy="153940"/>
                </a:xfrm>
                <a:prstGeom prst="line">
                  <a:avLst/>
                </a:prstGeom>
                <a:noFill/>
                <a:ln w="6350" cap="flat">
                  <a:solidFill>
                    <a:srgbClr val="FFFFFF"/>
                  </a:solidFill>
                  <a:prstDash val="sysDash"/>
                  <a:round/>
                </a:ln>
                <a:effectLst/>
              </p:spPr>
              <p:txBody>
                <a:bodyPr wrap="square" lIns="45719" tIns="45719" rIns="45719" bIns="45719" numCol="1" anchor="t">
                  <a:noAutofit/>
                </a:bodyPr>
                <a:lstStyle/>
                <a:p>
                  <a:pPr defTabSz="456565" hangingPunct="0"/>
                  <a:endParaRPr sz="1800" kern="0">
                    <a:solidFill>
                      <a:srgbClr val="000000"/>
                    </a:solidFill>
                    <a:sym typeface="Calibri" panose="020F0502020204030204"/>
                  </a:endParaRPr>
                </a:p>
              </p:txBody>
            </p:sp>
            <p:sp>
              <p:nvSpPr>
                <p:cNvPr id="522" name="Straight Connector 16"/>
                <p:cNvSpPr/>
                <p:nvPr/>
              </p:nvSpPr>
              <p:spPr>
                <a:xfrm flipV="1">
                  <a:off x="342043" y="0"/>
                  <a:ext cx="1" cy="153940"/>
                </a:xfrm>
                <a:prstGeom prst="line">
                  <a:avLst/>
                </a:prstGeom>
                <a:noFill/>
                <a:ln w="6350" cap="flat">
                  <a:solidFill>
                    <a:srgbClr val="FFFFFF"/>
                  </a:solidFill>
                  <a:prstDash val="sysDash"/>
                  <a:round/>
                </a:ln>
                <a:effectLst/>
              </p:spPr>
              <p:txBody>
                <a:bodyPr wrap="square" lIns="45719" tIns="45719" rIns="45719" bIns="45719" numCol="1" anchor="t">
                  <a:noAutofit/>
                </a:bodyPr>
                <a:lstStyle/>
                <a:p>
                  <a:pPr defTabSz="456565" hangingPunct="0"/>
                  <a:endParaRPr sz="1800" kern="0">
                    <a:solidFill>
                      <a:srgbClr val="000000"/>
                    </a:solidFill>
                    <a:sym typeface="Calibri" panose="020F0502020204030204"/>
                  </a:endParaRPr>
                </a:p>
              </p:txBody>
            </p:sp>
          </p:grpSp>
          <p:sp>
            <p:nvSpPr>
              <p:cNvPr id="524" name="Straight Connector 14"/>
              <p:cNvSpPr/>
              <p:nvPr/>
            </p:nvSpPr>
            <p:spPr>
              <a:xfrm flipV="1">
                <a:off x="690487" y="0"/>
                <a:ext cx="1" cy="153940"/>
              </a:xfrm>
              <a:prstGeom prst="line">
                <a:avLst/>
              </a:prstGeom>
              <a:noFill/>
              <a:ln w="6350" cap="flat">
                <a:solidFill>
                  <a:srgbClr val="FFFFFF"/>
                </a:solidFill>
                <a:prstDash val="sysDash"/>
                <a:round/>
              </a:ln>
              <a:effectLst/>
            </p:spPr>
            <p:txBody>
              <a:bodyPr wrap="square" lIns="45719" tIns="45719" rIns="45719" bIns="45719" numCol="1" anchor="t">
                <a:noAutofit/>
              </a:bodyPr>
              <a:lstStyle/>
              <a:p>
                <a:pPr defTabSz="456565" hangingPunct="0"/>
                <a:endParaRPr sz="1800" kern="0">
                  <a:solidFill>
                    <a:srgbClr val="000000"/>
                  </a:solidFill>
                  <a:sym typeface="Calibri" panose="020F0502020204030204"/>
                </a:endParaRPr>
              </a:p>
            </p:txBody>
          </p:sp>
        </p:grpSp>
        <p:sp>
          <p:nvSpPr>
            <p:cNvPr id="526" name="Straight Connector 22"/>
            <p:cNvSpPr/>
            <p:nvPr/>
          </p:nvSpPr>
          <p:spPr>
            <a:xfrm flipV="1">
              <a:off x="-1" y="0"/>
              <a:ext cx="2" cy="153940"/>
            </a:xfrm>
            <a:prstGeom prst="line">
              <a:avLst/>
            </a:prstGeom>
            <a:noFill/>
            <a:ln w="6350" cap="flat">
              <a:solidFill>
                <a:srgbClr val="FFFFFF"/>
              </a:solidFill>
              <a:prstDash val="sysDash"/>
              <a:round/>
            </a:ln>
            <a:effectLst/>
          </p:spPr>
          <p:txBody>
            <a:bodyPr wrap="square" lIns="45719" tIns="45719" rIns="45719" bIns="45719" numCol="1" anchor="t">
              <a:noAutofit/>
            </a:bodyPr>
            <a:lstStyle/>
            <a:p>
              <a:pPr defTabSz="456565" hangingPunct="0"/>
              <a:endParaRPr sz="1800" kern="0">
                <a:solidFill>
                  <a:srgbClr val="000000"/>
                </a:solidFill>
                <a:sym typeface="Calibri" panose="020F0502020204030204"/>
              </a:endParaRPr>
            </a:p>
          </p:txBody>
        </p:sp>
        <p:sp>
          <p:nvSpPr>
            <p:cNvPr id="527" name="Straight Connector 36"/>
            <p:cNvSpPr/>
            <p:nvPr/>
          </p:nvSpPr>
          <p:spPr>
            <a:xfrm flipV="1">
              <a:off x="8232927" y="0"/>
              <a:ext cx="1" cy="153940"/>
            </a:xfrm>
            <a:prstGeom prst="line">
              <a:avLst/>
            </a:prstGeom>
            <a:noFill/>
            <a:ln w="6350" cap="flat">
              <a:solidFill>
                <a:srgbClr val="FFFFFF"/>
              </a:solidFill>
              <a:prstDash val="sysDash"/>
              <a:round/>
            </a:ln>
            <a:effectLst/>
          </p:spPr>
          <p:txBody>
            <a:bodyPr wrap="square" lIns="45719" tIns="45719" rIns="45719" bIns="45719" numCol="1" anchor="t">
              <a:noAutofit/>
            </a:bodyPr>
            <a:lstStyle/>
            <a:p>
              <a:pPr defTabSz="456565" hangingPunct="0"/>
              <a:endParaRPr sz="1800" kern="0">
                <a:solidFill>
                  <a:srgbClr val="000000"/>
                </a:solidFill>
                <a:sym typeface="Calibri" panose="020F0502020204030204"/>
              </a:endParaRPr>
            </a:p>
          </p:txBody>
        </p:sp>
      </p:grpSp>
      <p:grpSp>
        <p:nvGrpSpPr>
          <p:cNvPr id="531" name="Group 41"/>
          <p:cNvGrpSpPr/>
          <p:nvPr/>
        </p:nvGrpSpPr>
        <p:grpSpPr>
          <a:xfrm>
            <a:off x="-1081339" y="-53221"/>
            <a:ext cx="646292" cy="646292"/>
            <a:chOff x="-1" y="-1"/>
            <a:chExt cx="646290" cy="646290"/>
          </a:xfrm>
        </p:grpSpPr>
        <p:sp>
          <p:nvSpPr>
            <p:cNvPr id="529" name="Rectangle 42"/>
            <p:cNvSpPr/>
            <p:nvPr/>
          </p:nvSpPr>
          <p:spPr>
            <a:xfrm>
              <a:off x="-1" y="-1"/>
              <a:ext cx="646290" cy="646290"/>
            </a:xfrm>
            <a:prstGeom prst="rect">
              <a:avLst/>
            </a:prstGeom>
            <a:solidFill>
              <a:srgbClr val="24215F"/>
            </a:solidFill>
            <a:ln w="12700" cap="flat">
              <a:noFill/>
              <a:miter lim="400000"/>
            </a:ln>
            <a:effectLst/>
          </p:spPr>
          <p:txBody>
            <a:bodyPr wrap="square" lIns="45719" tIns="45719" rIns="45719" bIns="45719" numCol="1" anchor="ctr">
              <a:noAutofit/>
            </a:bodyPr>
            <a:lstStyle/>
            <a:p>
              <a:pPr algn="ctr" defTabSz="456565" hangingPunct="0">
                <a:defRPr sz="800">
                  <a:solidFill>
                    <a:srgbClr val="FFFFFF"/>
                  </a:solidFill>
                </a:defRPr>
              </a:pPr>
              <a:endParaRPr sz="800" kern="0">
                <a:solidFill>
                  <a:srgbClr val="FFFFFF"/>
                </a:solidFill>
                <a:sym typeface="Calibri" panose="020F0502020204030204"/>
              </a:endParaRPr>
            </a:p>
          </p:txBody>
        </p:sp>
        <p:sp>
          <p:nvSpPr>
            <p:cNvPr id="530" name="TextBox 43"/>
            <p:cNvSpPr txBox="1"/>
            <p:nvPr/>
          </p:nvSpPr>
          <p:spPr>
            <a:xfrm>
              <a:off x="0" y="0"/>
              <a:ext cx="286294" cy="461662"/>
            </a:xfrm>
            <a:prstGeom prst="rect">
              <a:avLst/>
            </a:prstGeom>
            <a:solidFill>
              <a:srgbClr val="24215F"/>
            </a:solidFill>
            <a:ln w="12700" cap="flat">
              <a:noFill/>
              <a:miter lim="400000"/>
            </a:ln>
            <a:effectLst/>
          </p:spPr>
          <p:txBody>
            <a:bodyPr wrap="none" lIns="45719" tIns="45719" rIns="45719" bIns="45719" numCol="1" anchor="t">
              <a:spAutoFit/>
            </a:bodyPr>
            <a:lstStyle/>
            <a:p>
              <a:pPr defTabSz="456565" hangingPunct="0">
                <a:defRPr sz="800">
                  <a:solidFill>
                    <a:srgbClr val="FFFFFF"/>
                  </a:solidFill>
                </a:defRPr>
              </a:pPr>
              <a:r>
                <a:rPr sz="800" kern="0">
                  <a:solidFill>
                    <a:srgbClr val="FFFFFF"/>
                  </a:solidFill>
                  <a:sym typeface="Calibri" panose="020F0502020204030204"/>
                </a:rPr>
                <a:t>R:36</a:t>
              </a:r>
            </a:p>
            <a:p>
              <a:pPr defTabSz="456565" hangingPunct="0">
                <a:defRPr sz="800">
                  <a:solidFill>
                    <a:srgbClr val="FFFFFF"/>
                  </a:solidFill>
                </a:defRPr>
              </a:pPr>
              <a:r>
                <a:rPr sz="800" kern="0">
                  <a:solidFill>
                    <a:srgbClr val="FFFFFF"/>
                  </a:solidFill>
                  <a:sym typeface="Calibri" panose="020F0502020204030204"/>
                </a:rPr>
                <a:t>G:33</a:t>
              </a:r>
            </a:p>
            <a:p>
              <a:pPr defTabSz="456565" hangingPunct="0">
                <a:defRPr sz="800">
                  <a:solidFill>
                    <a:srgbClr val="FFFFFF"/>
                  </a:solidFill>
                </a:defRPr>
              </a:pPr>
              <a:r>
                <a:rPr sz="800" kern="0">
                  <a:solidFill>
                    <a:srgbClr val="FFFFFF"/>
                  </a:solidFill>
                  <a:sym typeface="Calibri" panose="020F0502020204030204"/>
                </a:rPr>
                <a:t>B:95</a:t>
              </a:r>
            </a:p>
          </p:txBody>
        </p:sp>
      </p:grpSp>
      <p:grpSp>
        <p:nvGrpSpPr>
          <p:cNvPr id="534" name="Group 44"/>
          <p:cNvGrpSpPr/>
          <p:nvPr/>
        </p:nvGrpSpPr>
        <p:grpSpPr>
          <a:xfrm>
            <a:off x="-1081339" y="659217"/>
            <a:ext cx="646292" cy="646292"/>
            <a:chOff x="-1" y="-1"/>
            <a:chExt cx="646290" cy="646290"/>
          </a:xfrm>
        </p:grpSpPr>
        <p:sp>
          <p:nvSpPr>
            <p:cNvPr id="532" name="Rectangle 45"/>
            <p:cNvSpPr/>
            <p:nvPr/>
          </p:nvSpPr>
          <p:spPr>
            <a:xfrm>
              <a:off x="-1" y="-1"/>
              <a:ext cx="646290" cy="646290"/>
            </a:xfrm>
            <a:prstGeom prst="rect">
              <a:avLst/>
            </a:prstGeom>
            <a:solidFill>
              <a:srgbClr val="1771EA"/>
            </a:solidFill>
            <a:ln w="12700" cap="flat">
              <a:noFill/>
              <a:miter lim="400000"/>
            </a:ln>
            <a:effectLst/>
          </p:spPr>
          <p:txBody>
            <a:bodyPr wrap="square" lIns="45719" tIns="45719" rIns="45719" bIns="45719" numCol="1" anchor="ctr">
              <a:noAutofit/>
            </a:bodyPr>
            <a:lstStyle/>
            <a:p>
              <a:pPr algn="ctr" defTabSz="456565" hangingPunct="0">
                <a:defRPr sz="800">
                  <a:solidFill>
                    <a:srgbClr val="FFFFFF"/>
                  </a:solidFill>
                </a:defRPr>
              </a:pPr>
              <a:endParaRPr sz="800" kern="0">
                <a:solidFill>
                  <a:srgbClr val="FFFFFF"/>
                </a:solidFill>
                <a:sym typeface="Calibri" panose="020F0502020204030204"/>
              </a:endParaRPr>
            </a:p>
          </p:txBody>
        </p:sp>
        <p:sp>
          <p:nvSpPr>
            <p:cNvPr id="533" name="TextBox 46"/>
            <p:cNvSpPr txBox="1"/>
            <p:nvPr/>
          </p:nvSpPr>
          <p:spPr>
            <a:xfrm>
              <a:off x="0" y="0"/>
              <a:ext cx="337590" cy="461662"/>
            </a:xfrm>
            <a:prstGeom prst="rect">
              <a:avLst/>
            </a:prstGeom>
            <a:noFill/>
            <a:ln w="12700" cap="flat">
              <a:noFill/>
              <a:miter lim="400000"/>
            </a:ln>
            <a:effectLst/>
          </p:spPr>
          <p:txBody>
            <a:bodyPr wrap="none" lIns="45719" tIns="45719" rIns="45719" bIns="45719" numCol="1" anchor="t">
              <a:spAutoFit/>
            </a:bodyPr>
            <a:lstStyle/>
            <a:p>
              <a:pPr defTabSz="456565" hangingPunct="0">
                <a:defRPr sz="800">
                  <a:solidFill>
                    <a:srgbClr val="FFFFFF"/>
                  </a:solidFill>
                </a:defRPr>
              </a:pPr>
              <a:r>
                <a:rPr sz="800" kern="0">
                  <a:solidFill>
                    <a:srgbClr val="FFFFFF"/>
                  </a:solidFill>
                  <a:sym typeface="Calibri" panose="020F0502020204030204"/>
                </a:rPr>
                <a:t>R:23</a:t>
              </a:r>
            </a:p>
            <a:p>
              <a:pPr defTabSz="456565" hangingPunct="0">
                <a:defRPr sz="800">
                  <a:solidFill>
                    <a:srgbClr val="FFFFFF"/>
                  </a:solidFill>
                </a:defRPr>
              </a:pPr>
              <a:r>
                <a:rPr sz="800" kern="0">
                  <a:solidFill>
                    <a:srgbClr val="FFFFFF"/>
                  </a:solidFill>
                  <a:sym typeface="Calibri" panose="020F0502020204030204"/>
                </a:rPr>
                <a:t>G:136</a:t>
              </a:r>
            </a:p>
            <a:p>
              <a:pPr defTabSz="456565" hangingPunct="0">
                <a:defRPr sz="800">
                  <a:solidFill>
                    <a:srgbClr val="FFFFFF"/>
                  </a:solidFill>
                </a:defRPr>
              </a:pPr>
              <a:r>
                <a:rPr sz="800" kern="0">
                  <a:solidFill>
                    <a:srgbClr val="FFFFFF"/>
                  </a:solidFill>
                  <a:sym typeface="Calibri" panose="020F0502020204030204"/>
                </a:rPr>
                <a:t>B:238</a:t>
              </a:r>
            </a:p>
          </p:txBody>
        </p:sp>
      </p:grpSp>
      <p:grpSp>
        <p:nvGrpSpPr>
          <p:cNvPr id="537" name="Group 47"/>
          <p:cNvGrpSpPr/>
          <p:nvPr/>
        </p:nvGrpSpPr>
        <p:grpSpPr>
          <a:xfrm>
            <a:off x="-1081339" y="1371655"/>
            <a:ext cx="646292" cy="646291"/>
            <a:chOff x="-1" y="-1"/>
            <a:chExt cx="646290" cy="646290"/>
          </a:xfrm>
        </p:grpSpPr>
        <p:sp>
          <p:nvSpPr>
            <p:cNvPr id="535" name="Rectangle 48"/>
            <p:cNvSpPr/>
            <p:nvPr/>
          </p:nvSpPr>
          <p:spPr>
            <a:xfrm>
              <a:off x="-1" y="-1"/>
              <a:ext cx="646290" cy="646290"/>
            </a:xfrm>
            <a:prstGeom prst="rect">
              <a:avLst/>
            </a:prstGeom>
            <a:solidFill>
              <a:srgbClr val="25C1FB"/>
            </a:solidFill>
            <a:ln w="12700" cap="flat">
              <a:noFill/>
              <a:miter lim="400000"/>
            </a:ln>
            <a:effectLst/>
          </p:spPr>
          <p:txBody>
            <a:bodyPr wrap="square" lIns="45719" tIns="45719" rIns="45719" bIns="45719" numCol="1" anchor="ctr">
              <a:noAutofit/>
            </a:bodyPr>
            <a:lstStyle/>
            <a:p>
              <a:pPr algn="ctr" defTabSz="456565" hangingPunct="0">
                <a:defRPr sz="800">
                  <a:solidFill>
                    <a:srgbClr val="FFFFFF"/>
                  </a:solidFill>
                </a:defRPr>
              </a:pPr>
              <a:endParaRPr sz="800" kern="0">
                <a:solidFill>
                  <a:srgbClr val="FFFFFF"/>
                </a:solidFill>
                <a:sym typeface="Calibri" panose="020F0502020204030204"/>
              </a:endParaRPr>
            </a:p>
          </p:txBody>
        </p:sp>
        <p:sp>
          <p:nvSpPr>
            <p:cNvPr id="536" name="TextBox 49"/>
            <p:cNvSpPr txBox="1"/>
            <p:nvPr/>
          </p:nvSpPr>
          <p:spPr>
            <a:xfrm>
              <a:off x="0" y="0"/>
              <a:ext cx="337590" cy="461662"/>
            </a:xfrm>
            <a:prstGeom prst="rect">
              <a:avLst/>
            </a:prstGeom>
            <a:noFill/>
            <a:ln w="12700" cap="flat">
              <a:noFill/>
              <a:miter lim="400000"/>
            </a:ln>
            <a:effectLst/>
          </p:spPr>
          <p:txBody>
            <a:bodyPr wrap="none" lIns="45719" tIns="45719" rIns="45719" bIns="45719" numCol="1" anchor="t">
              <a:spAutoFit/>
            </a:bodyPr>
            <a:lstStyle/>
            <a:p>
              <a:pPr defTabSz="456565" hangingPunct="0">
                <a:defRPr sz="800"/>
              </a:pPr>
              <a:r>
                <a:rPr sz="800" kern="0">
                  <a:solidFill>
                    <a:srgbClr val="000000"/>
                  </a:solidFill>
                  <a:sym typeface="Calibri" panose="020F0502020204030204"/>
                </a:rPr>
                <a:t>R:35</a:t>
              </a:r>
            </a:p>
            <a:p>
              <a:pPr defTabSz="456565" hangingPunct="0">
                <a:defRPr sz="800"/>
              </a:pPr>
              <a:r>
                <a:rPr sz="800" kern="0">
                  <a:solidFill>
                    <a:srgbClr val="000000"/>
                  </a:solidFill>
                  <a:sym typeface="Calibri" panose="020F0502020204030204"/>
                </a:rPr>
                <a:t>G:204</a:t>
              </a:r>
            </a:p>
            <a:p>
              <a:pPr defTabSz="456565" hangingPunct="0">
                <a:defRPr sz="800"/>
              </a:pPr>
              <a:r>
                <a:rPr sz="800" kern="0">
                  <a:solidFill>
                    <a:srgbClr val="000000"/>
                  </a:solidFill>
                  <a:sym typeface="Calibri" panose="020F0502020204030204"/>
                </a:rPr>
                <a:t>B:252</a:t>
              </a:r>
            </a:p>
          </p:txBody>
        </p:sp>
      </p:grpSp>
      <p:grpSp>
        <p:nvGrpSpPr>
          <p:cNvPr id="540" name="Group 50"/>
          <p:cNvGrpSpPr/>
          <p:nvPr/>
        </p:nvGrpSpPr>
        <p:grpSpPr>
          <a:xfrm>
            <a:off x="-1081339" y="2084091"/>
            <a:ext cx="646292" cy="646291"/>
            <a:chOff x="-1" y="-1"/>
            <a:chExt cx="646290" cy="646290"/>
          </a:xfrm>
        </p:grpSpPr>
        <p:sp>
          <p:nvSpPr>
            <p:cNvPr id="538" name="Rectangle 51"/>
            <p:cNvSpPr/>
            <p:nvPr/>
          </p:nvSpPr>
          <p:spPr>
            <a:xfrm>
              <a:off x="-1" y="-1"/>
              <a:ext cx="646290" cy="646290"/>
            </a:xfrm>
            <a:prstGeom prst="rect">
              <a:avLst/>
            </a:prstGeom>
            <a:solidFill>
              <a:srgbClr val="24BEBC"/>
            </a:solidFill>
            <a:ln w="12700" cap="flat">
              <a:noFill/>
              <a:miter lim="400000"/>
            </a:ln>
            <a:effectLst/>
          </p:spPr>
          <p:txBody>
            <a:bodyPr wrap="square" lIns="45719" tIns="45719" rIns="45719" bIns="45719" numCol="1" anchor="ctr">
              <a:noAutofit/>
            </a:bodyPr>
            <a:lstStyle/>
            <a:p>
              <a:pPr algn="ctr" defTabSz="456565" hangingPunct="0">
                <a:defRPr sz="800">
                  <a:solidFill>
                    <a:srgbClr val="FFFFFF"/>
                  </a:solidFill>
                </a:defRPr>
              </a:pPr>
              <a:endParaRPr sz="800" kern="0">
                <a:solidFill>
                  <a:srgbClr val="FFFFFF"/>
                </a:solidFill>
                <a:sym typeface="Calibri" panose="020F0502020204030204"/>
              </a:endParaRPr>
            </a:p>
          </p:txBody>
        </p:sp>
        <p:sp>
          <p:nvSpPr>
            <p:cNvPr id="539" name="TextBox 52"/>
            <p:cNvSpPr txBox="1"/>
            <p:nvPr/>
          </p:nvSpPr>
          <p:spPr>
            <a:xfrm>
              <a:off x="0" y="0"/>
              <a:ext cx="337590" cy="461662"/>
            </a:xfrm>
            <a:prstGeom prst="rect">
              <a:avLst/>
            </a:prstGeom>
            <a:noFill/>
            <a:ln w="12700" cap="flat">
              <a:noFill/>
              <a:miter lim="400000"/>
            </a:ln>
            <a:effectLst/>
          </p:spPr>
          <p:txBody>
            <a:bodyPr wrap="none" lIns="45719" tIns="45719" rIns="45719" bIns="45719" numCol="1" anchor="t">
              <a:spAutoFit/>
            </a:bodyPr>
            <a:lstStyle/>
            <a:p>
              <a:pPr defTabSz="456565" hangingPunct="0">
                <a:defRPr sz="800">
                  <a:solidFill>
                    <a:srgbClr val="FFFFFF"/>
                  </a:solidFill>
                </a:defRPr>
              </a:pPr>
              <a:r>
                <a:rPr sz="800" kern="0">
                  <a:solidFill>
                    <a:srgbClr val="FFFFFF"/>
                  </a:solidFill>
                  <a:sym typeface="Calibri" panose="020F0502020204030204"/>
                </a:rPr>
                <a:t>R:33</a:t>
              </a:r>
            </a:p>
            <a:p>
              <a:pPr defTabSz="456565" hangingPunct="0">
                <a:defRPr sz="800">
                  <a:solidFill>
                    <a:srgbClr val="FFFFFF"/>
                  </a:solidFill>
                </a:defRPr>
              </a:pPr>
              <a:r>
                <a:rPr sz="800" kern="0">
                  <a:solidFill>
                    <a:srgbClr val="FFFFFF"/>
                  </a:solidFill>
                  <a:sym typeface="Calibri" panose="020F0502020204030204"/>
                </a:rPr>
                <a:t>G:200</a:t>
              </a:r>
            </a:p>
            <a:p>
              <a:pPr defTabSz="456565" hangingPunct="0">
                <a:defRPr sz="800">
                  <a:solidFill>
                    <a:srgbClr val="FFFFFF"/>
                  </a:solidFill>
                </a:defRPr>
              </a:pPr>
              <a:r>
                <a:rPr sz="800" kern="0">
                  <a:solidFill>
                    <a:srgbClr val="FFFFFF"/>
                  </a:solidFill>
                  <a:sym typeface="Calibri" panose="020F0502020204030204"/>
                </a:rPr>
                <a:t>B:200</a:t>
              </a:r>
            </a:p>
          </p:txBody>
        </p:sp>
      </p:grpSp>
      <p:sp>
        <p:nvSpPr>
          <p:cNvPr id="541" name="TextBox 58"/>
          <p:cNvSpPr txBox="1"/>
          <p:nvPr/>
        </p:nvSpPr>
        <p:spPr>
          <a:xfrm>
            <a:off x="-1095447" y="3710097"/>
            <a:ext cx="646289" cy="415498"/>
          </a:xfrm>
          <a:prstGeom prst="rect">
            <a:avLst/>
          </a:prstGeom>
          <a:ln w="12700">
            <a:miter lim="400000"/>
          </a:ln>
        </p:spPr>
        <p:txBody>
          <a:bodyPr lIns="45719" rIns="45719">
            <a:spAutoFit/>
          </a:bodyPr>
          <a:lstStyle/>
          <a:p>
            <a:pPr defTabSz="456565" hangingPunct="0">
              <a:defRPr sz="700">
                <a:solidFill>
                  <a:srgbClr val="FFFFFF"/>
                </a:solidFill>
              </a:defRPr>
            </a:pPr>
            <a:r>
              <a:rPr sz="700" kern="0">
                <a:solidFill>
                  <a:srgbClr val="FFFFFF"/>
                </a:solidFill>
                <a:sym typeface="Calibri" panose="020F0502020204030204"/>
              </a:rPr>
              <a:t>中文字体：</a:t>
            </a:r>
            <a:endParaRPr sz="700" kern="0">
              <a:solidFill>
                <a:srgbClr val="1EA19F"/>
              </a:solidFill>
              <a:sym typeface="Calibri" panose="020F0502020204030204"/>
            </a:endParaRPr>
          </a:p>
          <a:p>
            <a:pPr defTabSz="456565" hangingPunct="0">
              <a:defRPr sz="1400">
                <a:solidFill>
                  <a:srgbClr val="FFFFFF"/>
                </a:solidFill>
                <a:latin typeface="Heiti SC Medium" panose="02000000000000000000" charset="-122"/>
                <a:ea typeface="Heiti SC Medium" panose="02000000000000000000" charset="-122"/>
                <a:cs typeface="Heiti SC Medium" panose="02000000000000000000" charset="-122"/>
                <a:sym typeface="Heiti SC Medium" panose="02000000000000000000" charset="-122"/>
              </a:defRPr>
            </a:pPr>
            <a:r>
              <a:rPr sz="1400" kern="0">
                <a:solidFill>
                  <a:srgbClr val="FFFFFF"/>
                </a:solidFill>
                <a:latin typeface="Heiti SC Medium" panose="02000000000000000000" charset="-122"/>
                <a:ea typeface="Heiti SC Medium" panose="02000000000000000000" charset="-122"/>
                <a:cs typeface="Heiti SC Medium" panose="02000000000000000000" charset="-122"/>
                <a:sym typeface="Heiti SC Medium" panose="02000000000000000000" charset="-122"/>
              </a:rPr>
              <a:t>黑体</a:t>
            </a:r>
          </a:p>
        </p:txBody>
      </p:sp>
      <p:grpSp>
        <p:nvGrpSpPr>
          <p:cNvPr id="544" name="Group 59"/>
          <p:cNvGrpSpPr/>
          <p:nvPr/>
        </p:nvGrpSpPr>
        <p:grpSpPr>
          <a:xfrm>
            <a:off x="-1081339" y="2796526"/>
            <a:ext cx="646292" cy="646291"/>
            <a:chOff x="-1" y="-1"/>
            <a:chExt cx="646290" cy="646290"/>
          </a:xfrm>
        </p:grpSpPr>
        <p:sp>
          <p:nvSpPr>
            <p:cNvPr id="542" name="Rectangle 60"/>
            <p:cNvSpPr/>
            <p:nvPr/>
          </p:nvSpPr>
          <p:spPr>
            <a:xfrm>
              <a:off x="-1" y="-1"/>
              <a:ext cx="646290" cy="646290"/>
            </a:xfrm>
            <a:prstGeom prst="rect">
              <a:avLst/>
            </a:prstGeom>
            <a:solidFill>
              <a:srgbClr val="9F55FB"/>
            </a:solidFill>
            <a:ln w="12700" cap="flat">
              <a:noFill/>
              <a:miter lim="400000"/>
            </a:ln>
            <a:effectLst/>
          </p:spPr>
          <p:txBody>
            <a:bodyPr wrap="square" lIns="45719" tIns="45719" rIns="45719" bIns="45719" numCol="1" anchor="ctr">
              <a:noAutofit/>
            </a:bodyPr>
            <a:lstStyle/>
            <a:p>
              <a:pPr algn="ctr" defTabSz="456565" hangingPunct="0">
                <a:defRPr sz="800">
                  <a:solidFill>
                    <a:srgbClr val="FFFFFF"/>
                  </a:solidFill>
                </a:defRPr>
              </a:pPr>
              <a:endParaRPr sz="800" kern="0">
                <a:solidFill>
                  <a:srgbClr val="FFFFFF"/>
                </a:solidFill>
                <a:sym typeface="Calibri" panose="020F0502020204030204"/>
              </a:endParaRPr>
            </a:p>
          </p:txBody>
        </p:sp>
        <p:sp>
          <p:nvSpPr>
            <p:cNvPr id="543" name="TextBox 61"/>
            <p:cNvSpPr txBox="1"/>
            <p:nvPr/>
          </p:nvSpPr>
          <p:spPr>
            <a:xfrm>
              <a:off x="0" y="0"/>
              <a:ext cx="337590" cy="461662"/>
            </a:xfrm>
            <a:prstGeom prst="rect">
              <a:avLst/>
            </a:prstGeom>
            <a:noFill/>
            <a:ln w="12700" cap="flat">
              <a:noFill/>
              <a:miter lim="400000"/>
            </a:ln>
            <a:effectLst/>
          </p:spPr>
          <p:txBody>
            <a:bodyPr wrap="none" lIns="45719" tIns="45719" rIns="45719" bIns="45719" numCol="1" anchor="t">
              <a:spAutoFit/>
            </a:bodyPr>
            <a:lstStyle/>
            <a:p>
              <a:pPr defTabSz="456565" hangingPunct="0">
                <a:defRPr sz="800">
                  <a:solidFill>
                    <a:srgbClr val="FFFFFF"/>
                  </a:solidFill>
                </a:defRPr>
              </a:pPr>
              <a:r>
                <a:rPr sz="800" kern="0">
                  <a:solidFill>
                    <a:srgbClr val="FFFFFF"/>
                  </a:solidFill>
                  <a:sym typeface="Calibri" panose="020F0502020204030204"/>
                </a:rPr>
                <a:t>R:176</a:t>
              </a:r>
            </a:p>
            <a:p>
              <a:pPr defTabSz="456565" hangingPunct="0">
                <a:defRPr sz="800">
                  <a:solidFill>
                    <a:srgbClr val="FFFFFF"/>
                  </a:solidFill>
                </a:defRPr>
              </a:pPr>
              <a:r>
                <a:rPr sz="800" kern="0">
                  <a:solidFill>
                    <a:srgbClr val="FFFFFF"/>
                  </a:solidFill>
                  <a:sym typeface="Calibri" panose="020F0502020204030204"/>
                </a:rPr>
                <a:t>G:115</a:t>
              </a:r>
            </a:p>
            <a:p>
              <a:pPr defTabSz="456565" hangingPunct="0">
                <a:defRPr sz="800">
                  <a:solidFill>
                    <a:srgbClr val="FFFFFF"/>
                  </a:solidFill>
                </a:defRPr>
              </a:pPr>
              <a:r>
                <a:rPr sz="800" kern="0">
                  <a:solidFill>
                    <a:srgbClr val="FFFFFF"/>
                  </a:solidFill>
                  <a:sym typeface="Calibri" panose="020F0502020204030204"/>
                </a:rPr>
                <a:t>B:252</a:t>
              </a:r>
            </a:p>
          </p:txBody>
        </p:sp>
      </p:grpSp>
      <p:sp>
        <p:nvSpPr>
          <p:cNvPr id="545" name="Rectangle 62"/>
          <p:cNvSpPr txBox="1"/>
          <p:nvPr/>
        </p:nvSpPr>
        <p:spPr>
          <a:xfrm>
            <a:off x="-1095448" y="4158940"/>
            <a:ext cx="770894" cy="446276"/>
          </a:xfrm>
          <a:prstGeom prst="rect">
            <a:avLst/>
          </a:prstGeom>
          <a:ln w="12700">
            <a:miter lim="400000"/>
          </a:ln>
        </p:spPr>
        <p:txBody>
          <a:bodyPr lIns="45719" rIns="45719">
            <a:spAutoFit/>
          </a:bodyPr>
          <a:lstStyle/>
          <a:p>
            <a:pPr defTabSz="456565" hangingPunct="0">
              <a:defRPr sz="700">
                <a:solidFill>
                  <a:srgbClr val="FFFFFF"/>
                </a:solidFill>
              </a:defRPr>
            </a:pPr>
            <a:r>
              <a:rPr sz="700" kern="0">
                <a:solidFill>
                  <a:srgbClr val="FFFFFF"/>
                </a:solidFill>
                <a:sym typeface="Calibri" panose="020F0502020204030204"/>
              </a:rPr>
              <a:t>英文字体：</a:t>
            </a:r>
            <a:endParaRPr sz="700" b="1" kern="0">
              <a:solidFill>
                <a:srgbClr val="FFFFFF"/>
              </a:solidFill>
              <a:latin typeface="Arial" panose="020B0604020202020204"/>
              <a:ea typeface="Arial" panose="020B0604020202020204"/>
              <a:cs typeface="Arial" panose="020B0604020202020204"/>
              <a:sym typeface="Arial" panose="020B0604020202020204"/>
            </a:endParaRPr>
          </a:p>
          <a:p>
            <a:pPr defTabSz="456565" hangingPunct="0">
              <a:defRPr sz="1600" b="1">
                <a:solidFill>
                  <a:srgbClr val="FFFFFF"/>
                </a:solidFill>
                <a:latin typeface="Arial" panose="020B0604020202020204"/>
                <a:ea typeface="Arial" panose="020B0604020202020204"/>
                <a:cs typeface="Arial" panose="020B0604020202020204"/>
                <a:sym typeface="Arial" panose="020B0604020202020204"/>
              </a:defRPr>
            </a:pPr>
            <a:r>
              <a:rPr sz="1600" b="1" kern="0">
                <a:solidFill>
                  <a:srgbClr val="FFFFFF"/>
                </a:solidFill>
                <a:latin typeface="Arial" panose="020B0604020202020204"/>
                <a:ea typeface="Arial" panose="020B0604020202020204"/>
                <a:cs typeface="Arial" panose="020B0604020202020204"/>
                <a:sym typeface="Arial" panose="020B0604020202020204"/>
              </a:rPr>
              <a:t>Arial</a:t>
            </a:r>
          </a:p>
        </p:txBody>
      </p:sp>
      <p:grpSp>
        <p:nvGrpSpPr>
          <p:cNvPr id="554" name="Group 75"/>
          <p:cNvGrpSpPr/>
          <p:nvPr/>
        </p:nvGrpSpPr>
        <p:grpSpPr>
          <a:xfrm>
            <a:off x="-201085" y="208516"/>
            <a:ext cx="136830" cy="4388333"/>
            <a:chOff x="0" y="0"/>
            <a:chExt cx="136829" cy="4388332"/>
          </a:xfrm>
        </p:grpSpPr>
        <p:sp>
          <p:nvSpPr>
            <p:cNvPr id="546" name="Straight Connector 76"/>
            <p:cNvSpPr/>
            <p:nvPr/>
          </p:nvSpPr>
          <p:spPr>
            <a:xfrm flipH="1">
              <a:off x="0" y="1206199"/>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pPr defTabSz="456565" hangingPunct="0"/>
              <a:endParaRPr sz="1800" kern="0">
                <a:solidFill>
                  <a:srgbClr val="000000"/>
                </a:solidFill>
                <a:sym typeface="Calibri" panose="020F0502020204030204"/>
              </a:endParaRPr>
            </a:p>
          </p:txBody>
        </p:sp>
        <p:grpSp>
          <p:nvGrpSpPr>
            <p:cNvPr id="549" name="Group 77"/>
            <p:cNvGrpSpPr/>
            <p:nvPr/>
          </p:nvGrpSpPr>
          <p:grpSpPr>
            <a:xfrm>
              <a:off x="0" y="4046288"/>
              <a:ext cx="136830" cy="342045"/>
              <a:chOff x="0" y="0"/>
              <a:chExt cx="136829" cy="342044"/>
            </a:xfrm>
          </p:grpSpPr>
          <p:sp>
            <p:nvSpPr>
              <p:cNvPr id="547" name="Straight Connector 81"/>
              <p:cNvSpPr/>
              <p:nvPr/>
            </p:nvSpPr>
            <p:spPr>
              <a:xfrm flipH="1">
                <a:off x="0" y="342043"/>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pPr defTabSz="456565" hangingPunct="0"/>
                <a:endParaRPr sz="1800" kern="0">
                  <a:solidFill>
                    <a:srgbClr val="000000"/>
                  </a:solidFill>
                  <a:sym typeface="Calibri" panose="020F0502020204030204"/>
                </a:endParaRPr>
              </a:p>
            </p:txBody>
          </p:sp>
          <p:sp>
            <p:nvSpPr>
              <p:cNvPr id="548" name="Straight Connector 82"/>
              <p:cNvSpPr/>
              <p:nvPr/>
            </p:nvSpPr>
            <p:spPr>
              <a:xfrm flipH="1" flipV="1">
                <a:off x="0" y="-1"/>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pPr defTabSz="456565" hangingPunct="0"/>
                <a:endParaRPr sz="1800" kern="0">
                  <a:solidFill>
                    <a:srgbClr val="000000"/>
                  </a:solidFill>
                  <a:sym typeface="Calibri" panose="020F0502020204030204"/>
                </a:endParaRPr>
              </a:p>
            </p:txBody>
          </p:sp>
        </p:grpSp>
        <p:grpSp>
          <p:nvGrpSpPr>
            <p:cNvPr id="552" name="Group 78"/>
            <p:cNvGrpSpPr/>
            <p:nvPr/>
          </p:nvGrpSpPr>
          <p:grpSpPr>
            <a:xfrm>
              <a:off x="0" y="0"/>
              <a:ext cx="136830" cy="864156"/>
              <a:chOff x="0" y="0"/>
              <a:chExt cx="136829" cy="864155"/>
            </a:xfrm>
          </p:grpSpPr>
          <p:sp>
            <p:nvSpPr>
              <p:cNvPr id="550" name="Straight Connector 79"/>
              <p:cNvSpPr/>
              <p:nvPr/>
            </p:nvSpPr>
            <p:spPr>
              <a:xfrm flipH="1">
                <a:off x="0" y="864155"/>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pPr defTabSz="456565" hangingPunct="0"/>
                <a:endParaRPr sz="1800" kern="0">
                  <a:solidFill>
                    <a:srgbClr val="000000"/>
                  </a:solidFill>
                  <a:sym typeface="Calibri" panose="020F0502020204030204"/>
                </a:endParaRPr>
              </a:p>
            </p:txBody>
          </p:sp>
          <p:sp>
            <p:nvSpPr>
              <p:cNvPr id="551" name="Straight Connector 80"/>
              <p:cNvSpPr/>
              <p:nvPr/>
            </p:nvSpPr>
            <p:spPr>
              <a:xfrm flipH="1" flipV="1">
                <a:off x="0" y="-1"/>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pPr defTabSz="456565" hangingPunct="0"/>
                <a:endParaRPr sz="1800" kern="0">
                  <a:solidFill>
                    <a:srgbClr val="000000"/>
                  </a:solidFill>
                  <a:sym typeface="Calibri" panose="020F0502020204030204"/>
                </a:endParaRPr>
              </a:p>
            </p:txBody>
          </p:sp>
        </p:grpSp>
        <p:sp>
          <p:nvSpPr>
            <p:cNvPr id="553" name="Straight Connector 93"/>
            <p:cNvSpPr/>
            <p:nvPr/>
          </p:nvSpPr>
          <p:spPr>
            <a:xfrm flipH="1">
              <a:off x="0" y="342044"/>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pPr defTabSz="456565" hangingPunct="0"/>
              <a:endParaRPr sz="1800" kern="0">
                <a:solidFill>
                  <a:srgbClr val="000000"/>
                </a:solidFill>
                <a:sym typeface="Calibri" panose="020F0502020204030204"/>
              </a:endParaRPr>
            </a:p>
          </p:txBody>
        </p:sp>
      </p:grpSp>
      <p:grpSp>
        <p:nvGrpSpPr>
          <p:cNvPr id="563" name="Group 95"/>
          <p:cNvGrpSpPr/>
          <p:nvPr/>
        </p:nvGrpSpPr>
        <p:grpSpPr>
          <a:xfrm>
            <a:off x="9196915" y="208516"/>
            <a:ext cx="136830" cy="4388333"/>
            <a:chOff x="0" y="0"/>
            <a:chExt cx="136829" cy="4388332"/>
          </a:xfrm>
        </p:grpSpPr>
        <p:sp>
          <p:nvSpPr>
            <p:cNvPr id="555" name="Straight Connector 96"/>
            <p:cNvSpPr/>
            <p:nvPr/>
          </p:nvSpPr>
          <p:spPr>
            <a:xfrm flipH="1">
              <a:off x="0" y="1206199"/>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pPr defTabSz="456565" hangingPunct="0"/>
              <a:endParaRPr sz="1800" kern="0">
                <a:solidFill>
                  <a:srgbClr val="000000"/>
                </a:solidFill>
                <a:sym typeface="Calibri" panose="020F0502020204030204"/>
              </a:endParaRPr>
            </a:p>
          </p:txBody>
        </p:sp>
        <p:grpSp>
          <p:nvGrpSpPr>
            <p:cNvPr id="558" name="Group 97"/>
            <p:cNvGrpSpPr/>
            <p:nvPr/>
          </p:nvGrpSpPr>
          <p:grpSpPr>
            <a:xfrm>
              <a:off x="0" y="4046288"/>
              <a:ext cx="136830" cy="342045"/>
              <a:chOff x="0" y="0"/>
              <a:chExt cx="136829" cy="342044"/>
            </a:xfrm>
          </p:grpSpPr>
          <p:sp>
            <p:nvSpPr>
              <p:cNvPr id="556" name="Straight Connector 102"/>
              <p:cNvSpPr/>
              <p:nvPr/>
            </p:nvSpPr>
            <p:spPr>
              <a:xfrm flipH="1">
                <a:off x="0" y="342043"/>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pPr defTabSz="456565" hangingPunct="0"/>
                <a:endParaRPr sz="1800" kern="0">
                  <a:solidFill>
                    <a:srgbClr val="000000"/>
                  </a:solidFill>
                  <a:sym typeface="Calibri" panose="020F0502020204030204"/>
                </a:endParaRPr>
              </a:p>
            </p:txBody>
          </p:sp>
          <p:sp>
            <p:nvSpPr>
              <p:cNvPr id="557" name="Straight Connector 103"/>
              <p:cNvSpPr/>
              <p:nvPr/>
            </p:nvSpPr>
            <p:spPr>
              <a:xfrm flipH="1" flipV="1">
                <a:off x="0" y="-1"/>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pPr defTabSz="456565" hangingPunct="0"/>
                <a:endParaRPr sz="1800" kern="0">
                  <a:solidFill>
                    <a:srgbClr val="000000"/>
                  </a:solidFill>
                  <a:sym typeface="Calibri" panose="020F0502020204030204"/>
                </a:endParaRPr>
              </a:p>
            </p:txBody>
          </p:sp>
        </p:grpSp>
        <p:grpSp>
          <p:nvGrpSpPr>
            <p:cNvPr id="561" name="Group 98"/>
            <p:cNvGrpSpPr/>
            <p:nvPr/>
          </p:nvGrpSpPr>
          <p:grpSpPr>
            <a:xfrm>
              <a:off x="0" y="0"/>
              <a:ext cx="136830" cy="864156"/>
              <a:chOff x="0" y="0"/>
              <a:chExt cx="136829" cy="864155"/>
            </a:xfrm>
          </p:grpSpPr>
          <p:sp>
            <p:nvSpPr>
              <p:cNvPr id="559" name="Straight Connector 100"/>
              <p:cNvSpPr/>
              <p:nvPr/>
            </p:nvSpPr>
            <p:spPr>
              <a:xfrm flipH="1">
                <a:off x="0" y="864155"/>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pPr defTabSz="456565" hangingPunct="0"/>
                <a:endParaRPr sz="1800" kern="0">
                  <a:solidFill>
                    <a:srgbClr val="000000"/>
                  </a:solidFill>
                  <a:sym typeface="Calibri" panose="020F0502020204030204"/>
                </a:endParaRPr>
              </a:p>
            </p:txBody>
          </p:sp>
          <p:sp>
            <p:nvSpPr>
              <p:cNvPr id="560" name="Straight Connector 101"/>
              <p:cNvSpPr/>
              <p:nvPr/>
            </p:nvSpPr>
            <p:spPr>
              <a:xfrm flipH="1" flipV="1">
                <a:off x="0" y="-1"/>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pPr defTabSz="456565" hangingPunct="0"/>
                <a:endParaRPr sz="1800" kern="0">
                  <a:solidFill>
                    <a:srgbClr val="000000"/>
                  </a:solidFill>
                  <a:sym typeface="Calibri" panose="020F0502020204030204"/>
                </a:endParaRPr>
              </a:p>
            </p:txBody>
          </p:sp>
        </p:grpSp>
        <p:sp>
          <p:nvSpPr>
            <p:cNvPr id="562" name="Straight Connector 99"/>
            <p:cNvSpPr/>
            <p:nvPr/>
          </p:nvSpPr>
          <p:spPr>
            <a:xfrm flipH="1">
              <a:off x="0" y="342044"/>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pPr defTabSz="456565" hangingPunct="0"/>
              <a:endParaRPr sz="1800" kern="0">
                <a:solidFill>
                  <a:srgbClr val="000000"/>
                </a:solidFill>
                <a:sym typeface="Calibri" panose="020F0502020204030204"/>
              </a:endParaRPr>
            </a:p>
          </p:txBody>
        </p:sp>
      </p:grpSp>
      <p:sp>
        <p:nvSpPr>
          <p:cNvPr id="564" name="幻灯片编号"/>
          <p:cNvSpPr txBox="1">
            <a:spLocks noGrp="1"/>
          </p:cNvSpPr>
          <p:nvPr>
            <p:ph type="sldNum" sz="quarter" idx="2"/>
          </p:nvPr>
        </p:nvSpPr>
        <p:spPr>
          <a:xfrm>
            <a:off x="8809936" y="4984019"/>
            <a:ext cx="123833" cy="123159"/>
          </a:xfrm>
          <a:prstGeom prst="rect">
            <a:avLst/>
          </a:prstGeom>
        </p:spPr>
        <p:txBody>
          <a:bodyPr/>
          <a:lstStyle/>
          <a:p>
            <a:fld id="{86CB4B4D-7CA3-9044-876B-883B54F8677D}" type="slidenum">
              <a:rPr/>
              <a:t>‹#›</a:t>
            </a:fld>
            <a:endParaRPr/>
          </a:p>
        </p:txBody>
      </p:sp>
      <p:grpSp>
        <p:nvGrpSpPr>
          <p:cNvPr id="49" name="组合 48"/>
          <p:cNvGrpSpPr/>
          <p:nvPr userDrawn="1"/>
        </p:nvGrpSpPr>
        <p:grpSpPr>
          <a:xfrm>
            <a:off x="7414192" y="95445"/>
            <a:ext cx="1519577" cy="365520"/>
            <a:chOff x="9885588" y="127260"/>
            <a:chExt cx="2026103" cy="487360"/>
          </a:xfrm>
        </p:grpSpPr>
        <p:pic>
          <p:nvPicPr>
            <p:cNvPr id="50" name="【最终版本】11S定版本.gif" descr="【最终版本】11S定版本.gif"/>
            <p:cNvPicPr/>
            <p:nvPr userDrawn="1"/>
          </p:nvPicPr>
          <p:blipFill>
            <a:blip r:embed="rId2" cstate="screen"/>
            <a:stretch>
              <a:fillRect/>
            </a:stretch>
          </p:blipFill>
          <p:spPr>
            <a:xfrm>
              <a:off x="10973886" y="127260"/>
              <a:ext cx="937805" cy="487360"/>
            </a:xfrm>
            <a:prstGeom prst="rect">
              <a:avLst/>
            </a:prstGeom>
            <a:ln w="12700">
              <a:miter lim="400000"/>
              <a:headEnd/>
              <a:tailEnd/>
            </a:ln>
          </p:spPr>
        </p:pic>
        <p:pic>
          <p:nvPicPr>
            <p:cNvPr id="51" name="Picture 2" descr="C:\Users\Administrator\Desktop\huawei_logo.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85588" y="257127"/>
              <a:ext cx="1088298" cy="227626"/>
            </a:xfrm>
            <a:prstGeom prst="rect">
              <a:avLst/>
            </a:prstGeom>
            <a:noFill/>
            <a:extLst>
              <a:ext uri="{909E8E84-426E-40DD-AFC4-6F175D3DCCD1}">
                <a14:hiddenFill xmlns:a14="http://schemas.microsoft.com/office/drawing/2010/main">
                  <a:solidFill>
                    <a:srgbClr val="FFFFFF"/>
                  </a:solidFill>
                </a14:hiddenFill>
              </a:ext>
            </a:extLst>
          </p:spPr>
        </p:pic>
        <p:cxnSp>
          <p:nvCxnSpPr>
            <p:cNvPr id="52" name="直接连接符 3"/>
            <p:cNvCxnSpPr/>
            <p:nvPr userDrawn="1"/>
          </p:nvCxnSpPr>
          <p:spPr>
            <a:xfrm>
              <a:off x="11044027" y="259459"/>
              <a:ext cx="0" cy="222962"/>
            </a:xfrm>
            <a:prstGeom prst="line">
              <a:avLst/>
            </a:prstGeom>
            <a:noFill/>
            <a:ln w="6350" cap="flat">
              <a:solidFill>
                <a:schemeClr val="bg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gr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mparison">
    <p:bg>
      <p:bgPr>
        <a:solidFill>
          <a:srgbClr val="1771EA"/>
        </a:solidFill>
        <a:effectLst/>
      </p:bgPr>
    </p:bg>
    <p:spTree>
      <p:nvGrpSpPr>
        <p:cNvPr id="1" name=""/>
        <p:cNvGrpSpPr/>
        <p:nvPr/>
      </p:nvGrpSpPr>
      <p:grpSpPr>
        <a:xfrm>
          <a:off x="0" y="0"/>
          <a:ext cx="0" cy="0"/>
          <a:chOff x="0" y="0"/>
          <a:chExt cx="0" cy="0"/>
        </a:xfrm>
      </p:grpSpPr>
      <p:sp>
        <p:nvSpPr>
          <p:cNvPr id="7" name="Content Placeholder 5"/>
          <p:cNvSpPr>
            <a:spLocks noGrp="1"/>
          </p:cNvSpPr>
          <p:nvPr>
            <p:ph sz="quarter" idx="12"/>
          </p:nvPr>
        </p:nvSpPr>
        <p:spPr>
          <a:xfrm>
            <a:off x="443869" y="1079506"/>
            <a:ext cx="8404856" cy="3667649"/>
          </a:xfrm>
        </p:spPr>
        <p:txBody>
          <a:bodyPr/>
          <a:lstStyle>
            <a:lvl1pPr>
              <a:lnSpc>
                <a:spcPct val="150000"/>
              </a:lnSpc>
              <a:spcBef>
                <a:spcPts val="1000"/>
              </a:spcBef>
              <a:defRPr sz="1200" baseline="0">
                <a:solidFill>
                  <a:schemeClr val="bg1"/>
                </a:solidFill>
                <a:latin typeface="微软雅黑" panose="020B0503020204020204" charset="-122"/>
                <a:ea typeface="微软雅黑" panose="020B0503020204020204" charset="-122"/>
                <a:cs typeface="微软雅黑" panose="020B0503020204020204" charset="-122"/>
              </a:defRPr>
            </a:lvl1pPr>
            <a:lvl2pPr marL="173355" indent="-119380">
              <a:lnSpc>
                <a:spcPct val="150000"/>
              </a:lnSpc>
              <a:defRPr sz="1200">
                <a:solidFill>
                  <a:schemeClr val="bg1"/>
                </a:solidFill>
                <a:latin typeface="微软雅黑" panose="020B0503020204020204" charset="-122"/>
                <a:ea typeface="微软雅黑" panose="020B0503020204020204" charset="-122"/>
                <a:cs typeface="微软雅黑" panose="020B0503020204020204" charset="-122"/>
              </a:defRPr>
            </a:lvl2pPr>
            <a:lvl3pPr marL="368300" indent="-154305">
              <a:lnSpc>
                <a:spcPct val="150000"/>
              </a:lnSpc>
              <a:defRPr sz="1200">
                <a:solidFill>
                  <a:schemeClr val="bg1"/>
                </a:solidFill>
                <a:latin typeface="微软雅黑" panose="020B0503020204020204" charset="-122"/>
                <a:ea typeface="微软雅黑" panose="020B0503020204020204" charset="-122"/>
                <a:cs typeface="微软雅黑" panose="020B0503020204020204" charset="-122"/>
              </a:defRPr>
            </a:lvl3pPr>
            <a:lvl4pPr marL="533400" indent="-123825">
              <a:lnSpc>
                <a:spcPct val="150000"/>
              </a:lnSpc>
              <a:defRPr sz="1200">
                <a:solidFill>
                  <a:schemeClr val="bg1"/>
                </a:solidFill>
                <a:latin typeface="微软雅黑" panose="020B0503020204020204" charset="-122"/>
                <a:ea typeface="微软雅黑" panose="020B0503020204020204" charset="-122"/>
                <a:cs typeface="微软雅黑" panose="020B0503020204020204" charset="-122"/>
              </a:defRPr>
            </a:lvl4pPr>
            <a:lvl5pPr marL="730250" indent="-160655">
              <a:lnSpc>
                <a:spcPct val="150000"/>
              </a:lnSpc>
              <a:defRPr sz="1200">
                <a:solidFill>
                  <a:schemeClr val="bg1"/>
                </a:solidFill>
                <a:latin typeface="微软雅黑" panose="020B0503020204020204" charset="-122"/>
                <a:ea typeface="微软雅黑" panose="020B0503020204020204" charset="-122"/>
                <a:cs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a:fillRect/>
          </a:stretch>
        </p:blipFill>
        <p:spPr>
          <a:xfrm>
            <a:off x="7826835" y="143934"/>
            <a:ext cx="1020303" cy="380554"/>
          </a:xfrm>
          <a:prstGeom prst="rect">
            <a:avLst/>
          </a:prstGeom>
        </p:spPr>
      </p:pic>
      <p:sp>
        <p:nvSpPr>
          <p:cNvPr id="6" name="Text Box 5"/>
          <p:cNvSpPr txBox="1">
            <a:spLocks noChangeArrowheads="1"/>
          </p:cNvSpPr>
          <p:nvPr userDrawn="1"/>
        </p:nvSpPr>
        <p:spPr bwMode="auto">
          <a:xfrm>
            <a:off x="8682438" y="4918883"/>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8610"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t>‹#›</a:t>
            </a:fld>
            <a:endParaRPr kumimoji="0" lang="en-US" altLang="zh-CN" sz="825" b="0" kern="0" dirty="0">
              <a:solidFill>
                <a:schemeClr val="bg1"/>
              </a:solidFill>
              <a:latin typeface="Arial" panose="020B0604020202020204"/>
              <a:cs typeface="Arial" panose="020B0604020202020204"/>
              <a:sym typeface="Helvetica Neue"/>
            </a:endParaRPr>
          </a:p>
        </p:txBody>
      </p:sp>
      <p:sp>
        <p:nvSpPr>
          <p:cNvPr id="11" name="Rectangle 2"/>
          <p:cNvSpPr>
            <a:spLocks noGrp="1" noChangeArrowheads="1"/>
          </p:cNvSpPr>
          <p:nvPr>
            <p:ph type="title" hasCustomPrompt="1"/>
          </p:nvPr>
        </p:nvSpPr>
        <p:spPr bwMode="auto">
          <a:xfrm>
            <a:off x="453872" y="222365"/>
            <a:ext cx="8396441" cy="525716"/>
          </a:xfrm>
          <a:prstGeom prst="rect">
            <a:avLst/>
          </a:prstGeom>
          <a:noFill/>
          <a:ln w="9525">
            <a:noFill/>
            <a:miter lim="800000"/>
          </a:ln>
        </p:spPr>
        <p:txBody>
          <a:bodyPr vert="horz" wrap="square" lIns="0" tIns="0" rIns="0" bIns="0" numCol="1" anchor="t" anchorCtr="0" compatLnSpc="1"/>
          <a:lstStyle>
            <a:lvl1pPr>
              <a:defRPr sz="2400"/>
            </a:lvl1pPr>
          </a:lstStyle>
          <a:p>
            <a:r>
              <a:rPr kumimoji="1" lang="zh-CN" altLang="en-US" sz="2400" dirty="0">
                <a:solidFill>
                  <a:srgbClr val="FFC000"/>
                </a:solidFill>
                <a:latin typeface="微软雅黑" panose="020B0503020204020204" charset="-122"/>
                <a:ea typeface="微软雅黑" panose="020B0503020204020204" charset="-122"/>
              </a:rPr>
              <a:t>单击此处编辑标题</a:t>
            </a:r>
            <a:endParaRPr kumimoji="1" lang="en-US" altLang="zh-CN" sz="2400" dirty="0">
              <a:solidFill>
                <a:schemeClr val="bg1"/>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10_Comparison">
    <p:bg>
      <p:bgPr>
        <a:solidFill>
          <a:srgbClr val="1771EA"/>
        </a:solidFill>
        <a:effectLst/>
      </p:bgPr>
    </p:bg>
    <p:spTree>
      <p:nvGrpSpPr>
        <p:cNvPr id="1" name=""/>
        <p:cNvGrpSpPr/>
        <p:nvPr/>
      </p:nvGrpSpPr>
      <p:grpSpPr>
        <a:xfrm>
          <a:off x="0" y="0"/>
          <a:ext cx="0" cy="0"/>
          <a:chOff x="0" y="0"/>
          <a:chExt cx="0" cy="0"/>
        </a:xfrm>
      </p:grpSpPr>
      <p:grpSp>
        <p:nvGrpSpPr>
          <p:cNvPr id="528" name="Group 63"/>
          <p:cNvGrpSpPr/>
          <p:nvPr/>
        </p:nvGrpSpPr>
        <p:grpSpPr>
          <a:xfrm>
            <a:off x="454508" y="-221918"/>
            <a:ext cx="8232928" cy="169335"/>
            <a:chOff x="0" y="0"/>
            <a:chExt cx="8232927" cy="169333"/>
          </a:xfrm>
        </p:grpSpPr>
        <p:grpSp>
          <p:nvGrpSpPr>
            <p:cNvPr id="525" name="Group 12"/>
            <p:cNvGrpSpPr/>
            <p:nvPr/>
          </p:nvGrpSpPr>
          <p:grpSpPr>
            <a:xfrm>
              <a:off x="2742292" y="15394"/>
              <a:ext cx="690489" cy="153940"/>
              <a:chOff x="0" y="0"/>
              <a:chExt cx="690487" cy="153939"/>
            </a:xfrm>
          </p:grpSpPr>
          <p:grpSp>
            <p:nvGrpSpPr>
              <p:cNvPr id="523" name="Group 13"/>
              <p:cNvGrpSpPr/>
              <p:nvPr/>
            </p:nvGrpSpPr>
            <p:grpSpPr>
              <a:xfrm>
                <a:off x="0" y="0"/>
                <a:ext cx="342044" cy="153940"/>
                <a:chOff x="0" y="0"/>
                <a:chExt cx="342043" cy="153939"/>
              </a:xfrm>
            </p:grpSpPr>
            <p:sp>
              <p:nvSpPr>
                <p:cNvPr id="521" name="Straight Connector 15"/>
                <p:cNvSpPr/>
                <p:nvPr/>
              </p:nvSpPr>
              <p:spPr>
                <a:xfrm flipV="1">
                  <a:off x="-1" y="0"/>
                  <a:ext cx="2" cy="153940"/>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sp>
              <p:nvSpPr>
                <p:cNvPr id="522" name="Straight Connector 16"/>
                <p:cNvSpPr/>
                <p:nvPr/>
              </p:nvSpPr>
              <p:spPr>
                <a:xfrm flipV="1">
                  <a:off x="342043" y="0"/>
                  <a:ext cx="1" cy="153940"/>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sp>
            <p:nvSpPr>
              <p:cNvPr id="524" name="Straight Connector 14"/>
              <p:cNvSpPr/>
              <p:nvPr/>
            </p:nvSpPr>
            <p:spPr>
              <a:xfrm flipV="1">
                <a:off x="690487" y="0"/>
                <a:ext cx="1" cy="153940"/>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sp>
          <p:nvSpPr>
            <p:cNvPr id="526" name="Straight Connector 22"/>
            <p:cNvSpPr/>
            <p:nvPr/>
          </p:nvSpPr>
          <p:spPr>
            <a:xfrm flipV="1">
              <a:off x="-1" y="0"/>
              <a:ext cx="2" cy="153940"/>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sp>
          <p:nvSpPr>
            <p:cNvPr id="527" name="Straight Connector 36"/>
            <p:cNvSpPr/>
            <p:nvPr/>
          </p:nvSpPr>
          <p:spPr>
            <a:xfrm flipV="1">
              <a:off x="8232927" y="0"/>
              <a:ext cx="1" cy="153940"/>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grpSp>
        <p:nvGrpSpPr>
          <p:cNvPr id="531" name="Group 41"/>
          <p:cNvGrpSpPr/>
          <p:nvPr/>
        </p:nvGrpSpPr>
        <p:grpSpPr>
          <a:xfrm>
            <a:off x="-1081339" y="-53221"/>
            <a:ext cx="646292" cy="646292"/>
            <a:chOff x="-1" y="-1"/>
            <a:chExt cx="646290" cy="646290"/>
          </a:xfrm>
        </p:grpSpPr>
        <p:sp>
          <p:nvSpPr>
            <p:cNvPr id="529" name="Rectangle 42"/>
            <p:cNvSpPr/>
            <p:nvPr/>
          </p:nvSpPr>
          <p:spPr>
            <a:xfrm>
              <a:off x="-1" y="-1"/>
              <a:ext cx="646290" cy="646290"/>
            </a:xfrm>
            <a:prstGeom prst="rect">
              <a:avLst/>
            </a:prstGeom>
            <a:solidFill>
              <a:srgbClr val="24215F"/>
            </a:solidFill>
            <a:ln w="12700" cap="flat">
              <a:noFill/>
              <a:miter lim="400000"/>
            </a:ln>
            <a:effectLst/>
          </p:spPr>
          <p:txBody>
            <a:bodyPr wrap="square" lIns="45719" tIns="45719" rIns="45719" bIns="45719" numCol="1" anchor="ctr">
              <a:noAutofit/>
            </a:bodyPr>
            <a:lstStyle/>
            <a:p>
              <a:pPr algn="ctr">
                <a:defRPr sz="800">
                  <a:solidFill>
                    <a:srgbClr val="FFFFFF"/>
                  </a:solidFill>
                </a:defRPr>
              </a:pPr>
              <a:endParaRPr sz="800"/>
            </a:p>
          </p:txBody>
        </p:sp>
        <p:sp>
          <p:nvSpPr>
            <p:cNvPr id="530" name="TextBox 43"/>
            <p:cNvSpPr txBox="1"/>
            <p:nvPr/>
          </p:nvSpPr>
          <p:spPr>
            <a:xfrm>
              <a:off x="0" y="0"/>
              <a:ext cx="286294" cy="461662"/>
            </a:xfrm>
            <a:prstGeom prst="rect">
              <a:avLst/>
            </a:prstGeom>
            <a:solidFill>
              <a:srgbClr val="24215F"/>
            </a:solidFill>
            <a:ln w="12700" cap="flat">
              <a:noFill/>
              <a:miter lim="400000"/>
            </a:ln>
            <a:effectLst/>
          </p:spPr>
          <p:txBody>
            <a:bodyPr wrap="none" lIns="45719" tIns="45719" rIns="45719" bIns="45719" numCol="1" anchor="t">
              <a:spAutoFit/>
            </a:bodyPr>
            <a:lstStyle/>
            <a:p>
              <a:pPr>
                <a:defRPr sz="800">
                  <a:solidFill>
                    <a:srgbClr val="FFFFFF"/>
                  </a:solidFill>
                </a:defRPr>
              </a:pPr>
              <a:r>
                <a:rPr sz="800"/>
                <a:t>R:36</a:t>
              </a:r>
            </a:p>
            <a:p>
              <a:pPr>
                <a:defRPr sz="800">
                  <a:solidFill>
                    <a:srgbClr val="FFFFFF"/>
                  </a:solidFill>
                </a:defRPr>
              </a:pPr>
              <a:r>
                <a:rPr sz="800"/>
                <a:t>G:33</a:t>
              </a:r>
            </a:p>
            <a:p>
              <a:pPr>
                <a:defRPr sz="800">
                  <a:solidFill>
                    <a:srgbClr val="FFFFFF"/>
                  </a:solidFill>
                </a:defRPr>
              </a:pPr>
              <a:r>
                <a:rPr sz="800"/>
                <a:t>B:95</a:t>
              </a:r>
            </a:p>
          </p:txBody>
        </p:sp>
      </p:grpSp>
      <p:grpSp>
        <p:nvGrpSpPr>
          <p:cNvPr id="534" name="Group 44"/>
          <p:cNvGrpSpPr/>
          <p:nvPr/>
        </p:nvGrpSpPr>
        <p:grpSpPr>
          <a:xfrm>
            <a:off x="-1081339" y="659217"/>
            <a:ext cx="646292" cy="646292"/>
            <a:chOff x="-1" y="-1"/>
            <a:chExt cx="646290" cy="646290"/>
          </a:xfrm>
        </p:grpSpPr>
        <p:sp>
          <p:nvSpPr>
            <p:cNvPr id="532" name="Rectangle 45"/>
            <p:cNvSpPr/>
            <p:nvPr/>
          </p:nvSpPr>
          <p:spPr>
            <a:xfrm>
              <a:off x="-1" y="-1"/>
              <a:ext cx="646290" cy="646290"/>
            </a:xfrm>
            <a:prstGeom prst="rect">
              <a:avLst/>
            </a:prstGeom>
            <a:solidFill>
              <a:srgbClr val="1771EA"/>
            </a:solidFill>
            <a:ln w="12700" cap="flat">
              <a:noFill/>
              <a:miter lim="400000"/>
            </a:ln>
            <a:effectLst/>
          </p:spPr>
          <p:txBody>
            <a:bodyPr wrap="square" lIns="45719" tIns="45719" rIns="45719" bIns="45719" numCol="1" anchor="ctr">
              <a:noAutofit/>
            </a:bodyPr>
            <a:lstStyle/>
            <a:p>
              <a:pPr algn="ctr">
                <a:defRPr sz="800">
                  <a:solidFill>
                    <a:srgbClr val="FFFFFF"/>
                  </a:solidFill>
                </a:defRPr>
              </a:pPr>
              <a:endParaRPr sz="800"/>
            </a:p>
          </p:txBody>
        </p:sp>
        <p:sp>
          <p:nvSpPr>
            <p:cNvPr id="533" name="TextBox 46"/>
            <p:cNvSpPr txBox="1"/>
            <p:nvPr/>
          </p:nvSpPr>
          <p:spPr>
            <a:xfrm>
              <a:off x="0" y="0"/>
              <a:ext cx="337590" cy="461662"/>
            </a:xfrm>
            <a:prstGeom prst="rect">
              <a:avLst/>
            </a:prstGeom>
            <a:noFill/>
            <a:ln w="12700" cap="flat">
              <a:noFill/>
              <a:miter lim="400000"/>
            </a:ln>
            <a:effectLst/>
          </p:spPr>
          <p:txBody>
            <a:bodyPr wrap="none" lIns="45719" tIns="45719" rIns="45719" bIns="45719" numCol="1" anchor="t">
              <a:spAutoFit/>
            </a:bodyPr>
            <a:lstStyle/>
            <a:p>
              <a:pPr>
                <a:defRPr sz="800">
                  <a:solidFill>
                    <a:srgbClr val="FFFFFF"/>
                  </a:solidFill>
                </a:defRPr>
              </a:pPr>
              <a:r>
                <a:rPr sz="800"/>
                <a:t>R:23</a:t>
              </a:r>
            </a:p>
            <a:p>
              <a:pPr>
                <a:defRPr sz="800">
                  <a:solidFill>
                    <a:srgbClr val="FFFFFF"/>
                  </a:solidFill>
                </a:defRPr>
              </a:pPr>
              <a:r>
                <a:rPr sz="800"/>
                <a:t>G:136</a:t>
              </a:r>
            </a:p>
            <a:p>
              <a:pPr>
                <a:defRPr sz="800">
                  <a:solidFill>
                    <a:srgbClr val="FFFFFF"/>
                  </a:solidFill>
                </a:defRPr>
              </a:pPr>
              <a:r>
                <a:rPr sz="800"/>
                <a:t>B:238</a:t>
              </a:r>
            </a:p>
          </p:txBody>
        </p:sp>
      </p:grpSp>
      <p:grpSp>
        <p:nvGrpSpPr>
          <p:cNvPr id="537" name="Group 47"/>
          <p:cNvGrpSpPr/>
          <p:nvPr/>
        </p:nvGrpSpPr>
        <p:grpSpPr>
          <a:xfrm>
            <a:off x="-1081339" y="1371657"/>
            <a:ext cx="646292" cy="646291"/>
            <a:chOff x="-1" y="-1"/>
            <a:chExt cx="646290" cy="646290"/>
          </a:xfrm>
        </p:grpSpPr>
        <p:sp>
          <p:nvSpPr>
            <p:cNvPr id="535" name="Rectangle 48"/>
            <p:cNvSpPr/>
            <p:nvPr/>
          </p:nvSpPr>
          <p:spPr>
            <a:xfrm>
              <a:off x="-1" y="-1"/>
              <a:ext cx="646290" cy="646290"/>
            </a:xfrm>
            <a:prstGeom prst="rect">
              <a:avLst/>
            </a:prstGeom>
            <a:solidFill>
              <a:srgbClr val="25C1FB"/>
            </a:solidFill>
            <a:ln w="12700" cap="flat">
              <a:noFill/>
              <a:miter lim="400000"/>
            </a:ln>
            <a:effectLst/>
          </p:spPr>
          <p:txBody>
            <a:bodyPr wrap="square" lIns="45719" tIns="45719" rIns="45719" bIns="45719" numCol="1" anchor="ctr">
              <a:noAutofit/>
            </a:bodyPr>
            <a:lstStyle/>
            <a:p>
              <a:pPr algn="ctr">
                <a:defRPr sz="800">
                  <a:solidFill>
                    <a:srgbClr val="FFFFFF"/>
                  </a:solidFill>
                </a:defRPr>
              </a:pPr>
              <a:endParaRPr sz="800"/>
            </a:p>
          </p:txBody>
        </p:sp>
        <p:sp>
          <p:nvSpPr>
            <p:cNvPr id="536" name="TextBox 49"/>
            <p:cNvSpPr txBox="1"/>
            <p:nvPr/>
          </p:nvSpPr>
          <p:spPr>
            <a:xfrm>
              <a:off x="0" y="0"/>
              <a:ext cx="337590" cy="461662"/>
            </a:xfrm>
            <a:prstGeom prst="rect">
              <a:avLst/>
            </a:prstGeom>
            <a:noFill/>
            <a:ln w="12700" cap="flat">
              <a:noFill/>
              <a:miter lim="400000"/>
            </a:ln>
            <a:effectLst/>
          </p:spPr>
          <p:txBody>
            <a:bodyPr wrap="none" lIns="45719" tIns="45719" rIns="45719" bIns="45719" numCol="1" anchor="t">
              <a:spAutoFit/>
            </a:bodyPr>
            <a:lstStyle/>
            <a:p>
              <a:pPr>
                <a:defRPr sz="800"/>
              </a:pPr>
              <a:r>
                <a:rPr sz="800"/>
                <a:t>R:35</a:t>
              </a:r>
            </a:p>
            <a:p>
              <a:pPr>
                <a:defRPr sz="800"/>
              </a:pPr>
              <a:r>
                <a:rPr sz="800"/>
                <a:t>G:204</a:t>
              </a:r>
            </a:p>
            <a:p>
              <a:pPr>
                <a:defRPr sz="800"/>
              </a:pPr>
              <a:r>
                <a:rPr sz="800"/>
                <a:t>B:252</a:t>
              </a:r>
            </a:p>
          </p:txBody>
        </p:sp>
      </p:grpSp>
      <p:grpSp>
        <p:nvGrpSpPr>
          <p:cNvPr id="540" name="Group 50"/>
          <p:cNvGrpSpPr/>
          <p:nvPr/>
        </p:nvGrpSpPr>
        <p:grpSpPr>
          <a:xfrm>
            <a:off x="-1081339" y="2084094"/>
            <a:ext cx="646292" cy="646291"/>
            <a:chOff x="-1" y="-1"/>
            <a:chExt cx="646290" cy="646290"/>
          </a:xfrm>
        </p:grpSpPr>
        <p:sp>
          <p:nvSpPr>
            <p:cNvPr id="538" name="Rectangle 51"/>
            <p:cNvSpPr/>
            <p:nvPr/>
          </p:nvSpPr>
          <p:spPr>
            <a:xfrm>
              <a:off x="-1" y="-1"/>
              <a:ext cx="646290" cy="646290"/>
            </a:xfrm>
            <a:prstGeom prst="rect">
              <a:avLst/>
            </a:prstGeom>
            <a:solidFill>
              <a:srgbClr val="24BEBC"/>
            </a:solidFill>
            <a:ln w="12700" cap="flat">
              <a:noFill/>
              <a:miter lim="400000"/>
            </a:ln>
            <a:effectLst/>
          </p:spPr>
          <p:txBody>
            <a:bodyPr wrap="square" lIns="45719" tIns="45719" rIns="45719" bIns="45719" numCol="1" anchor="ctr">
              <a:noAutofit/>
            </a:bodyPr>
            <a:lstStyle/>
            <a:p>
              <a:pPr algn="ctr">
                <a:defRPr sz="800">
                  <a:solidFill>
                    <a:srgbClr val="FFFFFF"/>
                  </a:solidFill>
                </a:defRPr>
              </a:pPr>
              <a:endParaRPr sz="800"/>
            </a:p>
          </p:txBody>
        </p:sp>
        <p:sp>
          <p:nvSpPr>
            <p:cNvPr id="539" name="TextBox 52"/>
            <p:cNvSpPr txBox="1"/>
            <p:nvPr/>
          </p:nvSpPr>
          <p:spPr>
            <a:xfrm>
              <a:off x="0" y="0"/>
              <a:ext cx="337590" cy="461662"/>
            </a:xfrm>
            <a:prstGeom prst="rect">
              <a:avLst/>
            </a:prstGeom>
            <a:noFill/>
            <a:ln w="12700" cap="flat">
              <a:noFill/>
              <a:miter lim="400000"/>
            </a:ln>
            <a:effectLst/>
          </p:spPr>
          <p:txBody>
            <a:bodyPr wrap="none" lIns="45719" tIns="45719" rIns="45719" bIns="45719" numCol="1" anchor="t">
              <a:spAutoFit/>
            </a:bodyPr>
            <a:lstStyle/>
            <a:p>
              <a:pPr>
                <a:defRPr sz="800">
                  <a:solidFill>
                    <a:srgbClr val="FFFFFF"/>
                  </a:solidFill>
                </a:defRPr>
              </a:pPr>
              <a:r>
                <a:rPr sz="800"/>
                <a:t>R:33</a:t>
              </a:r>
            </a:p>
            <a:p>
              <a:pPr>
                <a:defRPr sz="800">
                  <a:solidFill>
                    <a:srgbClr val="FFFFFF"/>
                  </a:solidFill>
                </a:defRPr>
              </a:pPr>
              <a:r>
                <a:rPr sz="800"/>
                <a:t>G:200</a:t>
              </a:r>
            </a:p>
            <a:p>
              <a:pPr>
                <a:defRPr sz="800">
                  <a:solidFill>
                    <a:srgbClr val="FFFFFF"/>
                  </a:solidFill>
                </a:defRPr>
              </a:pPr>
              <a:r>
                <a:rPr sz="800"/>
                <a:t>B:200</a:t>
              </a:r>
            </a:p>
          </p:txBody>
        </p:sp>
      </p:grpSp>
      <p:sp>
        <p:nvSpPr>
          <p:cNvPr id="541" name="TextBox 58"/>
          <p:cNvSpPr txBox="1"/>
          <p:nvPr/>
        </p:nvSpPr>
        <p:spPr>
          <a:xfrm>
            <a:off x="-1095447" y="3710097"/>
            <a:ext cx="646289" cy="415493"/>
          </a:xfrm>
          <a:prstGeom prst="rect">
            <a:avLst/>
          </a:prstGeom>
          <a:ln w="12700">
            <a:miter lim="400000"/>
          </a:ln>
        </p:spPr>
        <p:txBody>
          <a:bodyPr lIns="45716" tIns="45717" rIns="45716" bIns="45717">
            <a:spAutoFit/>
          </a:bodyPr>
          <a:lstStyle/>
          <a:p>
            <a:pPr>
              <a:defRPr sz="700">
                <a:solidFill>
                  <a:srgbClr val="FFFFFF"/>
                </a:solidFill>
              </a:defRPr>
            </a:pPr>
            <a:r>
              <a:rPr sz="700"/>
              <a:t>中文字体：</a:t>
            </a:r>
            <a:endParaRPr sz="700">
              <a:solidFill>
                <a:srgbClr val="1EA19F"/>
              </a:solidFill>
            </a:endParaRPr>
          </a:p>
          <a:p>
            <a:pPr>
              <a:defRPr sz="1400">
                <a:solidFill>
                  <a:srgbClr val="FFFFFF"/>
                </a:solidFill>
                <a:latin typeface="Heiti SC Medium" panose="02000000000000000000" charset="-122"/>
                <a:ea typeface="Heiti SC Medium" panose="02000000000000000000" charset="-122"/>
                <a:cs typeface="Heiti SC Medium" panose="02000000000000000000" charset="-122"/>
                <a:sym typeface="Heiti SC Medium" panose="02000000000000000000" charset="-122"/>
              </a:defRPr>
            </a:pPr>
            <a:r>
              <a:rPr sz="1400"/>
              <a:t>黑体</a:t>
            </a:r>
          </a:p>
        </p:txBody>
      </p:sp>
      <p:grpSp>
        <p:nvGrpSpPr>
          <p:cNvPr id="544" name="Group 59"/>
          <p:cNvGrpSpPr/>
          <p:nvPr/>
        </p:nvGrpSpPr>
        <p:grpSpPr>
          <a:xfrm>
            <a:off x="-1081339" y="2796528"/>
            <a:ext cx="646292" cy="646291"/>
            <a:chOff x="-1" y="-1"/>
            <a:chExt cx="646290" cy="646290"/>
          </a:xfrm>
        </p:grpSpPr>
        <p:sp>
          <p:nvSpPr>
            <p:cNvPr id="542" name="Rectangle 60"/>
            <p:cNvSpPr/>
            <p:nvPr/>
          </p:nvSpPr>
          <p:spPr>
            <a:xfrm>
              <a:off x="-1" y="-1"/>
              <a:ext cx="646290" cy="646290"/>
            </a:xfrm>
            <a:prstGeom prst="rect">
              <a:avLst/>
            </a:prstGeom>
            <a:solidFill>
              <a:srgbClr val="9F55FB"/>
            </a:solidFill>
            <a:ln w="12700" cap="flat">
              <a:noFill/>
              <a:miter lim="400000"/>
            </a:ln>
            <a:effectLst/>
          </p:spPr>
          <p:txBody>
            <a:bodyPr wrap="square" lIns="45719" tIns="45719" rIns="45719" bIns="45719" numCol="1" anchor="ctr">
              <a:noAutofit/>
            </a:bodyPr>
            <a:lstStyle/>
            <a:p>
              <a:pPr algn="ctr">
                <a:defRPr sz="800">
                  <a:solidFill>
                    <a:srgbClr val="FFFFFF"/>
                  </a:solidFill>
                </a:defRPr>
              </a:pPr>
              <a:endParaRPr sz="800"/>
            </a:p>
          </p:txBody>
        </p:sp>
        <p:sp>
          <p:nvSpPr>
            <p:cNvPr id="543" name="TextBox 61"/>
            <p:cNvSpPr txBox="1"/>
            <p:nvPr/>
          </p:nvSpPr>
          <p:spPr>
            <a:xfrm>
              <a:off x="0" y="0"/>
              <a:ext cx="337590" cy="461662"/>
            </a:xfrm>
            <a:prstGeom prst="rect">
              <a:avLst/>
            </a:prstGeom>
            <a:noFill/>
            <a:ln w="12700" cap="flat">
              <a:noFill/>
              <a:miter lim="400000"/>
            </a:ln>
            <a:effectLst/>
          </p:spPr>
          <p:txBody>
            <a:bodyPr wrap="none" lIns="45719" tIns="45719" rIns="45719" bIns="45719" numCol="1" anchor="t">
              <a:spAutoFit/>
            </a:bodyPr>
            <a:lstStyle/>
            <a:p>
              <a:pPr>
                <a:defRPr sz="800">
                  <a:solidFill>
                    <a:srgbClr val="FFFFFF"/>
                  </a:solidFill>
                </a:defRPr>
              </a:pPr>
              <a:r>
                <a:rPr sz="800"/>
                <a:t>R:176</a:t>
              </a:r>
            </a:p>
            <a:p>
              <a:pPr>
                <a:defRPr sz="800">
                  <a:solidFill>
                    <a:srgbClr val="FFFFFF"/>
                  </a:solidFill>
                </a:defRPr>
              </a:pPr>
              <a:r>
                <a:rPr sz="800"/>
                <a:t>G:115</a:t>
              </a:r>
            </a:p>
            <a:p>
              <a:pPr>
                <a:defRPr sz="800">
                  <a:solidFill>
                    <a:srgbClr val="FFFFFF"/>
                  </a:solidFill>
                </a:defRPr>
              </a:pPr>
              <a:r>
                <a:rPr sz="800"/>
                <a:t>B:252</a:t>
              </a:r>
            </a:p>
          </p:txBody>
        </p:sp>
      </p:grpSp>
      <p:sp>
        <p:nvSpPr>
          <p:cNvPr id="545" name="Rectangle 62"/>
          <p:cNvSpPr txBox="1"/>
          <p:nvPr/>
        </p:nvSpPr>
        <p:spPr>
          <a:xfrm>
            <a:off x="-1095448" y="4158940"/>
            <a:ext cx="770894" cy="446174"/>
          </a:xfrm>
          <a:prstGeom prst="rect">
            <a:avLst/>
          </a:prstGeom>
          <a:ln w="12700">
            <a:miter lim="400000"/>
          </a:ln>
        </p:spPr>
        <p:txBody>
          <a:bodyPr lIns="45716" tIns="45717" rIns="45716" bIns="45717">
            <a:spAutoFit/>
          </a:bodyPr>
          <a:lstStyle/>
          <a:p>
            <a:pPr>
              <a:defRPr sz="700">
                <a:solidFill>
                  <a:srgbClr val="FFFFFF"/>
                </a:solidFill>
              </a:defRPr>
            </a:pPr>
            <a:r>
              <a:rPr sz="700"/>
              <a:t>英文字体：</a:t>
            </a:r>
            <a:endParaRPr sz="700" b="1">
              <a:latin typeface="Arial" panose="020B0604020202020204"/>
              <a:ea typeface="Arial" panose="020B0604020202020204"/>
              <a:cs typeface="Arial" panose="020B0604020202020204"/>
              <a:sym typeface="Arial" panose="020B0604020202020204"/>
            </a:endParaRPr>
          </a:p>
          <a:p>
            <a:pPr>
              <a:defRPr sz="1600" b="1">
                <a:solidFill>
                  <a:srgbClr val="FFFFFF"/>
                </a:solidFill>
                <a:latin typeface="Arial" panose="020B0604020202020204"/>
                <a:ea typeface="Arial" panose="020B0604020202020204"/>
                <a:cs typeface="Arial" panose="020B0604020202020204"/>
                <a:sym typeface="Arial" panose="020B0604020202020204"/>
              </a:defRPr>
            </a:pPr>
            <a:r>
              <a:rPr sz="1600"/>
              <a:t>Arial</a:t>
            </a:r>
          </a:p>
        </p:txBody>
      </p:sp>
      <p:grpSp>
        <p:nvGrpSpPr>
          <p:cNvPr id="554" name="Group 75"/>
          <p:cNvGrpSpPr/>
          <p:nvPr/>
        </p:nvGrpSpPr>
        <p:grpSpPr>
          <a:xfrm>
            <a:off x="-201085" y="208516"/>
            <a:ext cx="136830" cy="4388333"/>
            <a:chOff x="0" y="0"/>
            <a:chExt cx="136829" cy="4388332"/>
          </a:xfrm>
        </p:grpSpPr>
        <p:sp>
          <p:nvSpPr>
            <p:cNvPr id="546" name="Straight Connector 76"/>
            <p:cNvSpPr/>
            <p:nvPr/>
          </p:nvSpPr>
          <p:spPr>
            <a:xfrm flipH="1">
              <a:off x="0" y="1206199"/>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nvGrpSpPr>
            <p:cNvPr id="549" name="Group 77"/>
            <p:cNvGrpSpPr/>
            <p:nvPr/>
          </p:nvGrpSpPr>
          <p:grpSpPr>
            <a:xfrm>
              <a:off x="0" y="4046288"/>
              <a:ext cx="136830" cy="342045"/>
              <a:chOff x="0" y="0"/>
              <a:chExt cx="136829" cy="342044"/>
            </a:xfrm>
          </p:grpSpPr>
          <p:sp>
            <p:nvSpPr>
              <p:cNvPr id="547" name="Straight Connector 81"/>
              <p:cNvSpPr/>
              <p:nvPr/>
            </p:nvSpPr>
            <p:spPr>
              <a:xfrm flipH="1">
                <a:off x="0" y="342043"/>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sp>
            <p:nvSpPr>
              <p:cNvPr id="548" name="Straight Connector 82"/>
              <p:cNvSpPr/>
              <p:nvPr/>
            </p:nvSpPr>
            <p:spPr>
              <a:xfrm flipH="1" flipV="1">
                <a:off x="0" y="-1"/>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grpSp>
          <p:nvGrpSpPr>
            <p:cNvPr id="552" name="Group 78"/>
            <p:cNvGrpSpPr/>
            <p:nvPr/>
          </p:nvGrpSpPr>
          <p:grpSpPr>
            <a:xfrm>
              <a:off x="0" y="0"/>
              <a:ext cx="136830" cy="864156"/>
              <a:chOff x="0" y="0"/>
              <a:chExt cx="136829" cy="864155"/>
            </a:xfrm>
          </p:grpSpPr>
          <p:sp>
            <p:nvSpPr>
              <p:cNvPr id="550" name="Straight Connector 79"/>
              <p:cNvSpPr/>
              <p:nvPr/>
            </p:nvSpPr>
            <p:spPr>
              <a:xfrm flipH="1">
                <a:off x="0" y="864155"/>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sp>
            <p:nvSpPr>
              <p:cNvPr id="551" name="Straight Connector 80"/>
              <p:cNvSpPr/>
              <p:nvPr/>
            </p:nvSpPr>
            <p:spPr>
              <a:xfrm flipH="1" flipV="1">
                <a:off x="0" y="-1"/>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sp>
          <p:nvSpPr>
            <p:cNvPr id="553" name="Straight Connector 93"/>
            <p:cNvSpPr/>
            <p:nvPr/>
          </p:nvSpPr>
          <p:spPr>
            <a:xfrm flipH="1">
              <a:off x="0" y="342044"/>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grpSp>
        <p:nvGrpSpPr>
          <p:cNvPr id="563" name="Group 95"/>
          <p:cNvGrpSpPr/>
          <p:nvPr/>
        </p:nvGrpSpPr>
        <p:grpSpPr>
          <a:xfrm>
            <a:off x="9196915" y="208516"/>
            <a:ext cx="136830" cy="4388333"/>
            <a:chOff x="0" y="0"/>
            <a:chExt cx="136829" cy="4388332"/>
          </a:xfrm>
        </p:grpSpPr>
        <p:sp>
          <p:nvSpPr>
            <p:cNvPr id="555" name="Straight Connector 96"/>
            <p:cNvSpPr/>
            <p:nvPr/>
          </p:nvSpPr>
          <p:spPr>
            <a:xfrm flipH="1">
              <a:off x="0" y="1206199"/>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nvGrpSpPr>
            <p:cNvPr id="558" name="Group 97"/>
            <p:cNvGrpSpPr/>
            <p:nvPr/>
          </p:nvGrpSpPr>
          <p:grpSpPr>
            <a:xfrm>
              <a:off x="0" y="4046288"/>
              <a:ext cx="136830" cy="342045"/>
              <a:chOff x="0" y="0"/>
              <a:chExt cx="136829" cy="342044"/>
            </a:xfrm>
          </p:grpSpPr>
          <p:sp>
            <p:nvSpPr>
              <p:cNvPr id="556" name="Straight Connector 102"/>
              <p:cNvSpPr/>
              <p:nvPr/>
            </p:nvSpPr>
            <p:spPr>
              <a:xfrm flipH="1">
                <a:off x="0" y="342043"/>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sp>
            <p:nvSpPr>
              <p:cNvPr id="557" name="Straight Connector 103"/>
              <p:cNvSpPr/>
              <p:nvPr/>
            </p:nvSpPr>
            <p:spPr>
              <a:xfrm flipH="1" flipV="1">
                <a:off x="0" y="-1"/>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grpSp>
          <p:nvGrpSpPr>
            <p:cNvPr id="561" name="Group 98"/>
            <p:cNvGrpSpPr/>
            <p:nvPr/>
          </p:nvGrpSpPr>
          <p:grpSpPr>
            <a:xfrm>
              <a:off x="0" y="0"/>
              <a:ext cx="136830" cy="864156"/>
              <a:chOff x="0" y="0"/>
              <a:chExt cx="136829" cy="864155"/>
            </a:xfrm>
          </p:grpSpPr>
          <p:sp>
            <p:nvSpPr>
              <p:cNvPr id="559" name="Straight Connector 100"/>
              <p:cNvSpPr/>
              <p:nvPr/>
            </p:nvSpPr>
            <p:spPr>
              <a:xfrm flipH="1">
                <a:off x="0" y="864155"/>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sp>
            <p:nvSpPr>
              <p:cNvPr id="560" name="Straight Connector 101"/>
              <p:cNvSpPr/>
              <p:nvPr/>
            </p:nvSpPr>
            <p:spPr>
              <a:xfrm flipH="1" flipV="1">
                <a:off x="0" y="-1"/>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sp>
          <p:nvSpPr>
            <p:cNvPr id="562" name="Straight Connector 99"/>
            <p:cNvSpPr/>
            <p:nvPr/>
          </p:nvSpPr>
          <p:spPr>
            <a:xfrm flipH="1">
              <a:off x="0" y="342044"/>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sp>
        <p:nvSpPr>
          <p:cNvPr id="565" name="标题文本"/>
          <p:cNvSpPr txBox="1">
            <a:spLocks noGrp="1"/>
          </p:cNvSpPr>
          <p:nvPr>
            <p:ph type="title" hasCustomPrompt="1"/>
          </p:nvPr>
        </p:nvSpPr>
        <p:spPr>
          <a:xfrm>
            <a:off x="443868" y="146398"/>
            <a:ext cx="8417188" cy="444152"/>
          </a:xfrm>
          <a:prstGeom prst="rect">
            <a:avLst/>
          </a:prstGeom>
        </p:spPr>
        <p:txBody>
          <a:bodyPr lIns="68576" tIns="34288" rIns="68576" bIns="34288">
            <a:noAutofit/>
          </a:bodyPr>
          <a:lstStyle>
            <a:lvl1pPr>
              <a:defRPr sz="24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t>标题文本</a:t>
            </a:r>
          </a:p>
        </p:txBody>
      </p:sp>
      <p:pic>
        <p:nvPicPr>
          <p:cNvPr id="566" name="图片 3" descr="图片 3"/>
          <p:cNvPicPr>
            <a:picLocks noChangeAspect="1"/>
          </p:cNvPicPr>
          <p:nvPr/>
        </p:nvPicPr>
        <p:blipFill>
          <a:blip r:embed="rId2" cstate="print"/>
          <a:srcRect/>
          <a:stretch>
            <a:fillRect/>
          </a:stretch>
        </p:blipFill>
        <p:spPr>
          <a:xfrm>
            <a:off x="7826834" y="186033"/>
            <a:ext cx="1020304" cy="338452"/>
          </a:xfrm>
          <a:prstGeom prst="rect">
            <a:avLst/>
          </a:prstGeom>
          <a:ln w="12700">
            <a:miter lim="400000"/>
            <a:headEnd/>
            <a:tailEnd/>
          </a:ln>
        </p:spPr>
      </p:pic>
      <p:sp>
        <p:nvSpPr>
          <p:cNvPr id="48" name="Text Box 5"/>
          <p:cNvSpPr txBox="1">
            <a:spLocks noChangeArrowheads="1"/>
          </p:cNvSpPr>
          <p:nvPr userDrawn="1"/>
        </p:nvSpPr>
        <p:spPr bwMode="auto">
          <a:xfrm>
            <a:off x="8682438" y="4920785"/>
            <a:ext cx="461562" cy="123159"/>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8610" fontAlgn="base">
              <a:spcBef>
                <a:spcPct val="50000"/>
              </a:spcBef>
              <a:spcAft>
                <a:spcPct val="0"/>
              </a:spcAft>
              <a:defRPr/>
            </a:pPr>
            <a:fld id="{046AD7C7-DE3F-5E43-A3A8-CA80750AE375}" type="slidenum">
              <a:rPr kumimoji="0" lang="en-US" altLang="zh-CN" sz="800" b="1" kern="0" smtClean="0">
                <a:solidFill>
                  <a:schemeClr val="bg1"/>
                </a:solidFill>
                <a:latin typeface="Arial" panose="020B0604020202020204"/>
                <a:cs typeface="Arial" panose="020B0604020202020204"/>
                <a:sym typeface="Helvetica Neue"/>
              </a:rPr>
              <a:t>‹#›</a:t>
            </a:fld>
            <a:endParaRPr kumimoji="0" lang="en-US" altLang="zh-CN" sz="800" b="1" kern="0" dirty="0">
              <a:solidFill>
                <a:schemeClr val="bg1"/>
              </a:solidFill>
              <a:latin typeface="Arial" panose="020B0604020202020204"/>
              <a:cs typeface="Arial" panose="020B0604020202020204"/>
              <a:sym typeface="Helvetica Neue"/>
            </a:endParaRPr>
          </a:p>
        </p:txBody>
      </p:sp>
      <p:sp>
        <p:nvSpPr>
          <p:cNvPr id="50" name="正文级别 1…"/>
          <p:cNvSpPr txBox="1">
            <a:spLocks noGrp="1"/>
          </p:cNvSpPr>
          <p:nvPr>
            <p:ph type="body" idx="1" hasCustomPrompt="1"/>
          </p:nvPr>
        </p:nvSpPr>
        <p:spPr>
          <a:xfrm>
            <a:off x="443869" y="917112"/>
            <a:ext cx="8404857" cy="3667650"/>
          </a:xfrm>
          <a:prstGeom prst="rect">
            <a:avLst/>
          </a:prstGeom>
        </p:spPr>
        <p:txBody>
          <a:bodyPr lIns="68576" tIns="34288" rIns="68576" bIns="34288">
            <a:normAutofit/>
          </a:bodyPr>
          <a:lstStyle>
            <a:lvl1pPr>
              <a:spcBef>
                <a:spcPts val="1000"/>
              </a:spcBef>
              <a:defRPr sz="12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vl2pPr indent="53975">
              <a:spcBef>
                <a:spcPts val="1000"/>
              </a:spcBef>
              <a:defRPr sz="12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2pPr>
            <a:lvl3pPr indent="213995">
              <a:spcBef>
                <a:spcPts val="1000"/>
              </a:spcBef>
              <a:defRPr sz="12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3pPr>
            <a:lvl4pPr indent="409575">
              <a:spcBef>
                <a:spcPts val="1000"/>
              </a:spcBef>
              <a:defRPr sz="12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4pPr>
            <a:lvl5pPr indent="569595">
              <a:spcBef>
                <a:spcPts val="1000"/>
              </a:spcBef>
              <a:defRPr sz="12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5pPr>
          </a:lstStyle>
          <a:p>
            <a:r>
              <a:t>正文级别 1</a:t>
            </a:r>
          </a:p>
          <a:p>
            <a:pPr lvl="1"/>
            <a:r>
              <a:t>正文级别 2</a:t>
            </a:r>
          </a:p>
          <a:p>
            <a:pPr lvl="2"/>
            <a:r>
              <a:t>正文级别 3</a:t>
            </a:r>
          </a:p>
          <a:p>
            <a:pPr lvl="3"/>
            <a:r>
              <a:t>正文级别 4</a:t>
            </a:r>
          </a:p>
          <a:p>
            <a:pPr lvl="4"/>
            <a:r>
              <a:t>正文级别 5</a:t>
            </a: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rgbClr val="1771EB"/>
        </a:solidFill>
        <a:effectLst/>
      </p:bgPr>
    </p:bg>
    <p:spTree>
      <p:nvGrpSpPr>
        <p:cNvPr id="1" name=""/>
        <p:cNvGrpSpPr/>
        <p:nvPr/>
      </p:nvGrpSpPr>
      <p:grpSpPr>
        <a:xfrm>
          <a:off x="0" y="0"/>
          <a:ext cx="0" cy="0"/>
          <a:chOff x="0" y="0"/>
          <a:chExt cx="0" cy="0"/>
        </a:xfrm>
      </p:grpSpPr>
      <p:sp>
        <p:nvSpPr>
          <p:cNvPr id="5" name="Rectangle 37"/>
          <p:cNvSpPr/>
          <p:nvPr userDrawn="1"/>
        </p:nvSpPr>
        <p:spPr bwMode="auto">
          <a:xfrm>
            <a:off x="856193" y="4741878"/>
            <a:ext cx="2875380" cy="304800"/>
          </a:xfrm>
          <a:prstGeom prst="rect">
            <a:avLst/>
          </a:prstGeom>
          <a:noFill/>
          <a:ln>
            <a:noFill/>
          </a:ln>
        </p:spPr>
        <p:txBody>
          <a:bodyPr lIns="0" tIns="0" rIns="0" bIns="0" anchor="ctr"/>
          <a:lstStyle/>
          <a:p>
            <a:pPr algn="l"/>
            <a:r>
              <a:rPr lang="zh-CN" altLang="en-US"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Microsoft YaHei Bold" charset="0"/>
              </a:rPr>
              <a:t>版权所有</a:t>
            </a:r>
            <a:r>
              <a:rPr lang="en-US" altLang="zh-CN"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Helvetica Neue" charset="0"/>
              </a:rPr>
              <a:t>©1993-2021 </a:t>
            </a:r>
            <a:r>
              <a:rPr lang="zh-CN" altLang="en-US"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Microsoft YaHei Bold" charset="0"/>
              </a:rPr>
              <a:t>金蝶国际软件集团有限公司</a:t>
            </a:r>
          </a:p>
        </p:txBody>
      </p:sp>
      <p:pic>
        <p:nvPicPr>
          <p:cNvPr id="10" name="【最终版本】11S定版本.gif" descr="【最终版本】11S定版本.gif"/>
          <p:cNvPicPr/>
          <p:nvPr userDrawn="1"/>
        </p:nvPicPr>
        <p:blipFill>
          <a:blip r:embed="rId2"/>
          <a:stretch>
            <a:fillRect/>
          </a:stretch>
        </p:blipFill>
        <p:spPr>
          <a:xfrm>
            <a:off x="253597" y="183384"/>
            <a:ext cx="1695125" cy="866633"/>
          </a:xfrm>
          <a:prstGeom prst="rect">
            <a:avLst/>
          </a:prstGeom>
          <a:ln w="12700">
            <a:miter lim="400000"/>
            <a:headEnd/>
            <a:tailEnd/>
          </a:ln>
        </p:spPr>
      </p:pic>
      <p:sp>
        <p:nvSpPr>
          <p:cNvPr id="8" name="文本框 16"/>
          <p:cNvSpPr txBox="1"/>
          <p:nvPr userDrawn="1"/>
        </p:nvSpPr>
        <p:spPr>
          <a:xfrm>
            <a:off x="2512373" y="4840417"/>
            <a:ext cx="121920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defPPr>
              <a:defRPr lang="en-US"/>
            </a:defPPr>
            <a:lvl1pPr algn="r" eaLnBrk="0" hangingPunct="0">
              <a:spcBef>
                <a:spcPct val="50000"/>
              </a:spcBef>
              <a:defRPr kumimoji="0" sz="800">
                <a:solidFill>
                  <a:srgbClr val="837A80"/>
                </a:solidFill>
                <a:latin typeface="Verdana" panose="020B0604030504040204" charset="0"/>
                <a:ea typeface="宋体" panose="02010600030101010101" pitchFamily="2" charset="-122"/>
                <a:cs typeface="MS PGothic" panose="020B0600070205080204" charset="-128"/>
              </a:defRPr>
            </a:lvl1pPr>
            <a:lvl2pPr marL="742950" indent="-285750" eaLnBrk="0" hangingPunct="0">
              <a:defRPr kumimoji="1" sz="2400">
                <a:latin typeface="宋体" panose="02010600030101010101" pitchFamily="2" charset="-122"/>
                <a:ea typeface="宋体" panose="02010600030101010101" pitchFamily="2" charset="-122"/>
              </a:defRPr>
            </a:lvl2pPr>
            <a:lvl3pPr marL="1143000" indent="-228600" eaLnBrk="0" hangingPunct="0">
              <a:defRPr kumimoji="1" sz="2400">
                <a:latin typeface="宋体" panose="02010600030101010101" pitchFamily="2" charset="-122"/>
                <a:ea typeface="宋体" panose="02010600030101010101" pitchFamily="2" charset="-122"/>
              </a:defRPr>
            </a:lvl3pPr>
            <a:lvl4pPr marL="1600200" indent="-228600" eaLnBrk="0" hangingPunct="0">
              <a:defRPr kumimoji="1" sz="2400">
                <a:latin typeface="宋体" panose="02010600030101010101" pitchFamily="2" charset="-122"/>
                <a:ea typeface="宋体" panose="02010600030101010101" pitchFamily="2" charset="-122"/>
              </a:defRPr>
            </a:lvl4pPr>
            <a:lvl5pPr marL="2057400" indent="-228600" eaLnBrk="0" hangingPunct="0">
              <a:defRPr kumimoji="1" sz="2400">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latin typeface="宋体" panose="02010600030101010101" pitchFamily="2" charset="-122"/>
                <a:ea typeface="宋体" panose="02010600030101010101" pitchFamily="2" charset="-122"/>
              </a:defRPr>
            </a:lvl9pPr>
          </a:lstStyle>
          <a:p>
            <a:pPr defTabSz="608965"/>
            <a:r>
              <a:rPr lang="zh-CN" altLang="en-US" sz="700" b="0" i="0" kern="120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rPr>
              <a:t>④内部公开 请勿外传</a:t>
            </a:r>
          </a:p>
        </p:txBody>
      </p:sp>
      <p:pic>
        <p:nvPicPr>
          <p:cNvPr id="6" name="图片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77006" y="2845073"/>
            <a:ext cx="4766994" cy="2298154"/>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bg>
      <p:bgPr>
        <a:solidFill>
          <a:srgbClr val="1771EA"/>
        </a:solidFill>
        <a:effectLst/>
      </p:bgPr>
    </p:bg>
    <p:spTree>
      <p:nvGrpSpPr>
        <p:cNvPr id="1" name=""/>
        <p:cNvGrpSpPr/>
        <p:nvPr/>
      </p:nvGrpSpPr>
      <p:grpSpPr>
        <a:xfrm>
          <a:off x="0" y="0"/>
          <a:ext cx="0" cy="0"/>
          <a:chOff x="0" y="0"/>
          <a:chExt cx="0" cy="0"/>
        </a:xfrm>
      </p:grpSpPr>
      <p:sp>
        <p:nvSpPr>
          <p:cNvPr id="7" name="Content Placeholder 5"/>
          <p:cNvSpPr>
            <a:spLocks noGrp="1"/>
          </p:cNvSpPr>
          <p:nvPr>
            <p:ph sz="quarter" idx="12"/>
          </p:nvPr>
        </p:nvSpPr>
        <p:spPr>
          <a:xfrm>
            <a:off x="443869" y="1079507"/>
            <a:ext cx="8404856" cy="3667649"/>
          </a:xfrm>
        </p:spPr>
        <p:txBody>
          <a:bodyPr/>
          <a:lstStyle>
            <a:lvl1pPr>
              <a:lnSpc>
                <a:spcPct val="150000"/>
              </a:lnSpc>
              <a:spcBef>
                <a:spcPts val="1000"/>
              </a:spcBef>
              <a:defRPr sz="1200" baseline="0">
                <a:solidFill>
                  <a:schemeClr val="bg1"/>
                </a:solidFill>
                <a:latin typeface="微软雅黑" panose="020B0503020204020204" charset="-122"/>
                <a:ea typeface="微软雅黑" panose="020B0503020204020204" charset="-122"/>
                <a:cs typeface="微软雅黑" panose="020B0503020204020204" charset="-122"/>
              </a:defRPr>
            </a:lvl1pPr>
            <a:lvl2pPr marL="173355" indent="-119380">
              <a:lnSpc>
                <a:spcPct val="150000"/>
              </a:lnSpc>
              <a:defRPr sz="1200">
                <a:solidFill>
                  <a:schemeClr val="bg1"/>
                </a:solidFill>
                <a:latin typeface="微软雅黑" panose="020B0503020204020204" charset="-122"/>
                <a:ea typeface="微软雅黑" panose="020B0503020204020204" charset="-122"/>
                <a:cs typeface="微软雅黑" panose="020B0503020204020204" charset="-122"/>
              </a:defRPr>
            </a:lvl2pPr>
            <a:lvl3pPr marL="368300" indent="-154305">
              <a:lnSpc>
                <a:spcPct val="150000"/>
              </a:lnSpc>
              <a:defRPr sz="1200">
                <a:solidFill>
                  <a:schemeClr val="bg1"/>
                </a:solidFill>
                <a:latin typeface="微软雅黑" panose="020B0503020204020204" charset="-122"/>
                <a:ea typeface="微软雅黑" panose="020B0503020204020204" charset="-122"/>
                <a:cs typeface="微软雅黑" panose="020B0503020204020204" charset="-122"/>
              </a:defRPr>
            </a:lvl3pPr>
            <a:lvl4pPr marL="533400" indent="-123825">
              <a:lnSpc>
                <a:spcPct val="150000"/>
              </a:lnSpc>
              <a:defRPr sz="1200">
                <a:solidFill>
                  <a:schemeClr val="bg1"/>
                </a:solidFill>
                <a:latin typeface="微软雅黑" panose="020B0503020204020204" charset="-122"/>
                <a:ea typeface="微软雅黑" panose="020B0503020204020204" charset="-122"/>
                <a:cs typeface="微软雅黑" panose="020B0503020204020204" charset="-122"/>
              </a:defRPr>
            </a:lvl4pPr>
            <a:lvl5pPr marL="730250" indent="-160655">
              <a:lnSpc>
                <a:spcPct val="150000"/>
              </a:lnSpc>
              <a:defRPr sz="1200">
                <a:solidFill>
                  <a:schemeClr val="bg1"/>
                </a:solidFill>
                <a:latin typeface="微软雅黑" panose="020B0503020204020204" charset="-122"/>
                <a:ea typeface="微软雅黑" panose="020B0503020204020204" charset="-122"/>
                <a:cs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Text Box 5"/>
          <p:cNvSpPr txBox="1">
            <a:spLocks noChangeArrowheads="1"/>
          </p:cNvSpPr>
          <p:nvPr userDrawn="1"/>
        </p:nvSpPr>
        <p:spPr bwMode="auto">
          <a:xfrm>
            <a:off x="8682438" y="4918884"/>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7975"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t>‹#›</a:t>
            </a:fld>
            <a:endParaRPr kumimoji="0" lang="en-US" altLang="zh-CN" sz="825" b="0" kern="0" dirty="0">
              <a:solidFill>
                <a:schemeClr val="bg1"/>
              </a:solidFill>
              <a:latin typeface="Arial" panose="020B0604020202020204"/>
              <a:cs typeface="Arial" panose="020B0604020202020204"/>
              <a:sym typeface="Helvetica Neue"/>
            </a:endParaRPr>
          </a:p>
        </p:txBody>
      </p:sp>
      <p:sp>
        <p:nvSpPr>
          <p:cNvPr id="11" name="Rectangle 2"/>
          <p:cNvSpPr>
            <a:spLocks noGrp="1" noChangeArrowheads="1"/>
          </p:cNvSpPr>
          <p:nvPr>
            <p:ph type="title" hasCustomPrompt="1"/>
          </p:nvPr>
        </p:nvSpPr>
        <p:spPr bwMode="auto">
          <a:xfrm>
            <a:off x="453873" y="222366"/>
            <a:ext cx="8396441" cy="525716"/>
          </a:xfrm>
          <a:prstGeom prst="rect">
            <a:avLst/>
          </a:prstGeom>
          <a:noFill/>
          <a:ln w="9525">
            <a:noFill/>
            <a:miter lim="800000"/>
          </a:ln>
        </p:spPr>
        <p:txBody>
          <a:bodyPr vert="horz" wrap="square" lIns="0" tIns="0" rIns="0" bIns="0" numCol="1" anchor="t" anchorCtr="0" compatLnSpc="1"/>
          <a:lstStyle>
            <a:lvl1pPr>
              <a:defRPr sz="2400"/>
            </a:lvl1pPr>
          </a:lstStyle>
          <a:p>
            <a:r>
              <a:rPr kumimoji="1" lang="zh-CN" altLang="en-US" sz="2400" dirty="0">
                <a:solidFill>
                  <a:srgbClr val="FFC000"/>
                </a:solidFill>
                <a:latin typeface="微软雅黑" panose="020B0503020204020204" charset="-122"/>
                <a:ea typeface="微软雅黑" panose="020B0503020204020204" charset="-122"/>
              </a:rPr>
              <a:t>单击此处编辑标题</a:t>
            </a:r>
            <a:endParaRPr kumimoji="1" lang="en-US" altLang="zh-CN" sz="2400" dirty="0">
              <a:solidFill>
                <a:schemeClr val="bg1"/>
              </a:solidFill>
            </a:endParaRPr>
          </a:p>
        </p:txBody>
      </p:sp>
      <p:grpSp>
        <p:nvGrpSpPr>
          <p:cNvPr id="8" name="组合 7"/>
          <p:cNvGrpSpPr/>
          <p:nvPr userDrawn="1"/>
        </p:nvGrpSpPr>
        <p:grpSpPr>
          <a:xfrm>
            <a:off x="8230421" y="95445"/>
            <a:ext cx="703354" cy="365520"/>
            <a:chOff x="10973886" y="127260"/>
            <a:chExt cx="937805" cy="487360"/>
          </a:xfrm>
        </p:grpSpPr>
        <p:pic>
          <p:nvPicPr>
            <p:cNvPr id="9" name="【最终版本】11S定版本.gif" descr="【最终版本】11S定版本.gif"/>
            <p:cNvPicPr/>
            <p:nvPr userDrawn="1"/>
          </p:nvPicPr>
          <p:blipFill>
            <a:blip r:embed="rId2"/>
            <a:stretch>
              <a:fillRect/>
            </a:stretch>
          </p:blipFill>
          <p:spPr>
            <a:xfrm>
              <a:off x="10973886" y="127260"/>
              <a:ext cx="937805" cy="487360"/>
            </a:xfrm>
            <a:prstGeom prst="rect">
              <a:avLst/>
            </a:prstGeom>
            <a:ln w="12700">
              <a:miter lim="400000"/>
              <a:headEnd/>
              <a:tailEnd/>
            </a:ln>
          </p:spPr>
        </p:pic>
        <p:cxnSp>
          <p:nvCxnSpPr>
            <p:cNvPr id="12" name="直接连接符 3"/>
            <p:cNvCxnSpPr/>
            <p:nvPr userDrawn="1"/>
          </p:nvCxnSpPr>
          <p:spPr>
            <a:xfrm>
              <a:off x="11044027" y="259459"/>
              <a:ext cx="0" cy="222962"/>
            </a:xfrm>
            <a:prstGeom prst="line">
              <a:avLst/>
            </a:prstGeom>
            <a:noFill/>
            <a:ln w="6350" cap="flat">
              <a:solidFill>
                <a:schemeClr val="bg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grpSp>
        <p:nvGrpSpPr>
          <p:cNvPr id="11" name="Group 10"/>
          <p:cNvGrpSpPr/>
          <p:nvPr userDrawn="1"/>
        </p:nvGrpSpPr>
        <p:grpSpPr>
          <a:xfrm>
            <a:off x="-201084" y="208515"/>
            <a:ext cx="136829" cy="4388332"/>
            <a:chOff x="-279703" y="208515"/>
            <a:chExt cx="243417" cy="4388332"/>
          </a:xfrm>
        </p:grpSpPr>
        <p:cxnSp>
          <p:nvCxnSpPr>
            <p:cNvPr id="19" name="Straight Connector 18"/>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13" name="Group 12"/>
            <p:cNvGrpSpPr/>
            <p:nvPr userDrawn="1"/>
          </p:nvGrpSpPr>
          <p:grpSpPr>
            <a:xfrm>
              <a:off x="-279703" y="4254803"/>
              <a:ext cx="243417" cy="342044"/>
              <a:chOff x="-243418" y="1063625"/>
              <a:chExt cx="243417" cy="342044"/>
            </a:xfrm>
          </p:grpSpPr>
          <p:cxnSp>
            <p:nvCxnSpPr>
              <p:cNvPr id="17" name="Straight Connector 16"/>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14" name="Group 13"/>
            <p:cNvGrpSpPr/>
            <p:nvPr userDrawn="1"/>
          </p:nvGrpSpPr>
          <p:grpSpPr>
            <a:xfrm>
              <a:off x="-279703" y="208515"/>
              <a:ext cx="243417" cy="864155"/>
              <a:chOff x="-243418" y="1063625"/>
              <a:chExt cx="243417" cy="864155"/>
            </a:xfrm>
          </p:grpSpPr>
          <p:cxnSp>
            <p:nvCxnSpPr>
              <p:cNvPr id="15" name="Straight Connector 14"/>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sp>
        <p:nvSpPr>
          <p:cNvPr id="24" name="Content Placeholder 5"/>
          <p:cNvSpPr>
            <a:spLocks noGrp="1"/>
          </p:cNvSpPr>
          <p:nvPr>
            <p:ph sz="quarter" idx="12"/>
          </p:nvPr>
        </p:nvSpPr>
        <p:spPr>
          <a:xfrm>
            <a:off x="443869" y="1079507"/>
            <a:ext cx="8404856" cy="3667649"/>
          </a:xfrm>
        </p:spPr>
        <p:txBody>
          <a:bodyPr/>
          <a:lstStyle>
            <a:lvl1pPr>
              <a:spcBef>
                <a:spcPts val="1000"/>
              </a:spcBef>
              <a:defRPr sz="1200" baseline="0">
                <a:solidFill>
                  <a:srgbClr val="646464"/>
                </a:solidFill>
                <a:latin typeface="微软雅黑" panose="020B0503020204020204" charset="-122"/>
                <a:ea typeface="微软雅黑" panose="020B0503020204020204" charset="-122"/>
                <a:cs typeface="微软雅黑" panose="020B0503020204020204" charset="-122"/>
              </a:defRPr>
            </a:lvl1pPr>
            <a:lvl2pPr marL="173355" indent="-119380">
              <a:defRPr sz="1200">
                <a:solidFill>
                  <a:srgbClr val="646464"/>
                </a:solidFill>
                <a:latin typeface="微软雅黑" panose="020B0503020204020204" charset="-122"/>
                <a:ea typeface="微软雅黑" panose="020B0503020204020204" charset="-122"/>
                <a:cs typeface="微软雅黑" panose="020B0503020204020204" charset="-122"/>
              </a:defRPr>
            </a:lvl2pPr>
            <a:lvl3pPr marL="368300" indent="-154305">
              <a:defRPr sz="1200">
                <a:solidFill>
                  <a:srgbClr val="646464"/>
                </a:solidFill>
                <a:latin typeface="微软雅黑" panose="020B0503020204020204" charset="-122"/>
                <a:ea typeface="微软雅黑" panose="020B0503020204020204" charset="-122"/>
                <a:cs typeface="微软雅黑" panose="020B0503020204020204" charset="-122"/>
              </a:defRPr>
            </a:lvl3pPr>
            <a:lvl4pPr marL="533400" indent="-123825">
              <a:defRPr sz="1200">
                <a:solidFill>
                  <a:srgbClr val="646464"/>
                </a:solidFill>
                <a:latin typeface="微软雅黑" panose="020B0503020204020204" charset="-122"/>
                <a:ea typeface="微软雅黑" panose="020B0503020204020204" charset="-122"/>
                <a:cs typeface="微软雅黑" panose="020B0503020204020204" charset="-122"/>
              </a:defRPr>
            </a:lvl4pPr>
            <a:lvl5pPr marL="730250" indent="-160655">
              <a:defRPr sz="1200">
                <a:solidFill>
                  <a:srgbClr val="646464"/>
                </a:solidFill>
                <a:latin typeface="微软雅黑" panose="020B0503020204020204" charset="-122"/>
                <a:ea typeface="微软雅黑" panose="020B0503020204020204" charset="-122"/>
                <a:cs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0" name="Title 1"/>
          <p:cNvSpPr>
            <a:spLocks noGrp="1"/>
          </p:cNvSpPr>
          <p:nvPr>
            <p:ph type="title"/>
          </p:nvPr>
        </p:nvSpPr>
        <p:spPr>
          <a:xfrm>
            <a:off x="443870" y="222590"/>
            <a:ext cx="8403269" cy="525528"/>
          </a:xfrm>
        </p:spPr>
        <p:txBody>
          <a:bodyPr/>
          <a:lstStyle>
            <a:lvl1pPr>
              <a:defRPr sz="2400" baseline="0">
                <a:solidFill>
                  <a:srgbClr val="1771EA"/>
                </a:solidFill>
                <a:latin typeface="微软雅黑" panose="020B0503020204020204" charset="-122"/>
                <a:ea typeface="微软雅黑" panose="020B0503020204020204" charset="-122"/>
                <a:cs typeface="微软雅黑" panose="020B0503020204020204" charset="-122"/>
              </a:defRPr>
            </a:lvl1pPr>
          </a:lstStyle>
          <a:p>
            <a:r>
              <a:rPr lang="zh-CN" altLang="en-US" dirty="0"/>
              <a:t>单击此处编辑母版标题样式</a:t>
            </a:r>
            <a:endParaRPr lang="en-US" dirty="0"/>
          </a:p>
        </p:txBody>
      </p:sp>
      <p:pic>
        <p:nvPicPr>
          <p:cNvPr id="21" name="图片 20"/>
          <p:cNvPicPr>
            <a:picLocks noChangeAspect="1"/>
          </p:cNvPicPr>
          <p:nvPr userDrawn="1"/>
        </p:nvPicPr>
        <p:blipFill rotWithShape="1">
          <a:blip r:embed="rId2">
            <a:extLst>
              <a:ext uri="{28A0092B-C50C-407E-A947-70E740481C1C}">
                <a14:useLocalDpi xmlns:a14="http://schemas.microsoft.com/office/drawing/2010/main" val="0"/>
              </a:ext>
            </a:extLst>
          </a:blip>
          <a:srcRect r="38287"/>
          <a:stretch>
            <a:fillRect/>
          </a:stretch>
        </p:blipFill>
        <p:spPr>
          <a:xfrm>
            <a:off x="7811387" y="192777"/>
            <a:ext cx="1035751" cy="349091"/>
          </a:xfrm>
          <a:prstGeom prst="rect">
            <a:avLst/>
          </a:prstGeom>
        </p:spPr>
      </p:pic>
      <p:sp>
        <p:nvSpPr>
          <p:cNvPr id="22" name="Text Box 5"/>
          <p:cNvSpPr txBox="1">
            <a:spLocks noChangeArrowheads="1"/>
          </p:cNvSpPr>
          <p:nvPr userDrawn="1"/>
        </p:nvSpPr>
        <p:spPr bwMode="auto">
          <a:xfrm>
            <a:off x="8682438" y="4918884"/>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7975" fontAlgn="base">
              <a:spcBef>
                <a:spcPct val="50000"/>
              </a:spcBef>
              <a:spcAft>
                <a:spcPct val="0"/>
              </a:spcAft>
              <a:defRPr/>
            </a:pPr>
            <a:fld id="{046AD7C7-DE3F-5E43-A3A8-CA80750AE375}" type="slidenum">
              <a:rPr kumimoji="0" lang="en-US" altLang="zh-CN" sz="825" b="0" kern="0" smtClean="0">
                <a:solidFill>
                  <a:schemeClr val="tx1"/>
                </a:solidFill>
                <a:latin typeface="Arial" panose="020B0604020202020204"/>
                <a:cs typeface="Arial" panose="020B0604020202020204"/>
                <a:sym typeface="Helvetica Neue"/>
              </a:rPr>
              <a:t>‹#›</a:t>
            </a:fld>
            <a:endParaRPr kumimoji="0" lang="en-US" altLang="zh-CN" sz="825" b="0" kern="0" dirty="0">
              <a:solidFill>
                <a:schemeClr val="tx1"/>
              </a:solidFill>
              <a:latin typeface="Arial" panose="020B0604020202020204"/>
              <a:cs typeface="Arial" panose="020B0604020202020204"/>
              <a:sym typeface="Helvetica Neue"/>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omparison">
    <p:bg>
      <p:bgPr>
        <a:solidFill>
          <a:srgbClr val="9F55FB"/>
        </a:solidFill>
        <a:effectLst/>
      </p:bgPr>
    </p:bg>
    <p:spTree>
      <p:nvGrpSpPr>
        <p:cNvPr id="1" name=""/>
        <p:cNvGrpSpPr/>
        <p:nvPr/>
      </p:nvGrpSpPr>
      <p:grpSpPr>
        <a:xfrm>
          <a:off x="0" y="0"/>
          <a:ext cx="0" cy="0"/>
          <a:chOff x="0" y="0"/>
          <a:chExt cx="0" cy="0"/>
        </a:xfrm>
      </p:grpSpPr>
      <p:sp>
        <p:nvSpPr>
          <p:cNvPr id="7" name="Content Placeholder 5"/>
          <p:cNvSpPr>
            <a:spLocks noGrp="1"/>
          </p:cNvSpPr>
          <p:nvPr>
            <p:ph sz="quarter" idx="12"/>
          </p:nvPr>
        </p:nvSpPr>
        <p:spPr>
          <a:xfrm>
            <a:off x="443869" y="1079507"/>
            <a:ext cx="8404856" cy="3667649"/>
          </a:xfrm>
        </p:spPr>
        <p:txBody>
          <a:bodyPr/>
          <a:lstStyle>
            <a:lvl1pPr>
              <a:spcBef>
                <a:spcPts val="1000"/>
              </a:spcBef>
              <a:defRPr sz="1200" baseline="0">
                <a:solidFill>
                  <a:srgbClr val="FFFFFF"/>
                </a:solidFill>
                <a:latin typeface="微软雅黑" panose="020B0503020204020204" charset="-122"/>
                <a:ea typeface="微软雅黑" panose="020B0503020204020204" charset="-122"/>
                <a:cs typeface="微软雅黑" panose="020B0503020204020204" charset="-122"/>
              </a:defRPr>
            </a:lvl1pPr>
            <a:lvl2pPr marL="173355" indent="-119380">
              <a:defRPr sz="1200">
                <a:solidFill>
                  <a:srgbClr val="FFFFFF"/>
                </a:solidFill>
                <a:latin typeface="微软雅黑" panose="020B0503020204020204" charset="-122"/>
                <a:ea typeface="微软雅黑" panose="020B0503020204020204" charset="-122"/>
                <a:cs typeface="微软雅黑" panose="020B0503020204020204" charset="-122"/>
              </a:defRPr>
            </a:lvl2pPr>
            <a:lvl3pPr marL="368300" indent="-154305">
              <a:defRPr sz="1200">
                <a:solidFill>
                  <a:srgbClr val="FFFFFF"/>
                </a:solidFill>
                <a:latin typeface="微软雅黑" panose="020B0503020204020204" charset="-122"/>
                <a:ea typeface="微软雅黑" panose="020B0503020204020204" charset="-122"/>
                <a:cs typeface="微软雅黑" panose="020B0503020204020204" charset="-122"/>
              </a:defRPr>
            </a:lvl3pPr>
            <a:lvl4pPr marL="533400" indent="-123825">
              <a:defRPr sz="1200">
                <a:solidFill>
                  <a:srgbClr val="FFFFFF"/>
                </a:solidFill>
                <a:latin typeface="微软雅黑" panose="020B0503020204020204" charset="-122"/>
                <a:ea typeface="微软雅黑" panose="020B0503020204020204" charset="-122"/>
                <a:cs typeface="微软雅黑" panose="020B0503020204020204" charset="-122"/>
              </a:defRPr>
            </a:lvl4pPr>
            <a:lvl5pPr marL="730250" indent="-160655">
              <a:defRPr sz="1200">
                <a:solidFill>
                  <a:srgbClr val="FFFFFF"/>
                </a:solidFill>
                <a:latin typeface="微软雅黑" panose="020B0503020204020204" charset="-122"/>
                <a:ea typeface="微软雅黑" panose="020B0503020204020204" charset="-122"/>
                <a:cs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Title 1"/>
          <p:cNvSpPr>
            <a:spLocks noGrp="1"/>
          </p:cNvSpPr>
          <p:nvPr>
            <p:ph type="title"/>
          </p:nvPr>
        </p:nvSpPr>
        <p:spPr>
          <a:xfrm>
            <a:off x="443870" y="222590"/>
            <a:ext cx="8403269" cy="525528"/>
          </a:xfrm>
        </p:spPr>
        <p:txBody>
          <a:bodyPr/>
          <a:lstStyle>
            <a:lvl1pPr>
              <a:defRPr sz="2400" baseline="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a:t>单击此处编辑母版标题样式</a:t>
            </a:r>
            <a:endParaRPr lang="en-US" dirty="0"/>
          </a:p>
        </p:txBody>
      </p:sp>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a:fillRect/>
          </a:stretch>
        </p:blipFill>
        <p:spPr>
          <a:xfrm>
            <a:off x="7826836" y="143934"/>
            <a:ext cx="1020303" cy="380554"/>
          </a:xfrm>
          <a:prstGeom prst="rect">
            <a:avLst/>
          </a:prstGeom>
        </p:spPr>
      </p:pic>
      <p:sp>
        <p:nvSpPr>
          <p:cNvPr id="6" name="Text Box 5"/>
          <p:cNvSpPr txBox="1">
            <a:spLocks noChangeArrowheads="1"/>
          </p:cNvSpPr>
          <p:nvPr userDrawn="1"/>
        </p:nvSpPr>
        <p:spPr bwMode="auto">
          <a:xfrm>
            <a:off x="8682438" y="4918884"/>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7975"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t>‹#›</a:t>
            </a:fld>
            <a:endParaRPr kumimoji="0" lang="en-US" altLang="zh-CN" sz="825" b="0" kern="0" dirty="0">
              <a:solidFill>
                <a:schemeClr val="bg1"/>
              </a:solidFill>
              <a:latin typeface="Arial" panose="020B0604020202020204"/>
              <a:cs typeface="Arial" panose="020B0604020202020204"/>
              <a:sym typeface="Helvetica Neue"/>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Comparison">
    <p:bg>
      <p:bgPr>
        <a:solidFill>
          <a:srgbClr val="24BEBC"/>
        </a:solidFill>
        <a:effectLst/>
      </p:bgPr>
    </p:bg>
    <p:spTree>
      <p:nvGrpSpPr>
        <p:cNvPr id="1" name=""/>
        <p:cNvGrpSpPr/>
        <p:nvPr/>
      </p:nvGrpSpPr>
      <p:grpSpPr>
        <a:xfrm>
          <a:off x="0" y="0"/>
          <a:ext cx="0" cy="0"/>
          <a:chOff x="0" y="0"/>
          <a:chExt cx="0" cy="0"/>
        </a:xfrm>
      </p:grpSpPr>
      <p:sp>
        <p:nvSpPr>
          <p:cNvPr id="7" name="Content Placeholder 5"/>
          <p:cNvSpPr>
            <a:spLocks noGrp="1"/>
          </p:cNvSpPr>
          <p:nvPr>
            <p:ph sz="quarter" idx="12"/>
          </p:nvPr>
        </p:nvSpPr>
        <p:spPr>
          <a:xfrm>
            <a:off x="443869" y="1079507"/>
            <a:ext cx="8404856" cy="3667649"/>
          </a:xfrm>
        </p:spPr>
        <p:txBody>
          <a:bodyPr/>
          <a:lstStyle>
            <a:lvl1pPr>
              <a:spcBef>
                <a:spcPts val="1000"/>
              </a:spcBef>
              <a:defRPr sz="1200" baseline="0">
                <a:solidFill>
                  <a:srgbClr val="FFFFFF"/>
                </a:solidFill>
                <a:latin typeface="微软雅黑" panose="020B0503020204020204" charset="-122"/>
                <a:ea typeface="微软雅黑" panose="020B0503020204020204" charset="-122"/>
                <a:cs typeface="微软雅黑" panose="020B0503020204020204" charset="-122"/>
              </a:defRPr>
            </a:lvl1pPr>
            <a:lvl2pPr marL="173355" indent="-119380">
              <a:defRPr sz="1200">
                <a:solidFill>
                  <a:srgbClr val="FFFFFF"/>
                </a:solidFill>
                <a:latin typeface="微软雅黑" panose="020B0503020204020204" charset="-122"/>
                <a:ea typeface="微软雅黑" panose="020B0503020204020204" charset="-122"/>
                <a:cs typeface="微软雅黑" panose="020B0503020204020204" charset="-122"/>
              </a:defRPr>
            </a:lvl2pPr>
            <a:lvl3pPr marL="368300" indent="-154305">
              <a:defRPr sz="1200">
                <a:solidFill>
                  <a:srgbClr val="FFFFFF"/>
                </a:solidFill>
                <a:latin typeface="微软雅黑" panose="020B0503020204020204" charset="-122"/>
                <a:ea typeface="微软雅黑" panose="020B0503020204020204" charset="-122"/>
                <a:cs typeface="微软雅黑" panose="020B0503020204020204" charset="-122"/>
              </a:defRPr>
            </a:lvl3pPr>
            <a:lvl4pPr marL="533400" indent="-123825">
              <a:defRPr sz="1200">
                <a:solidFill>
                  <a:srgbClr val="FFFFFF"/>
                </a:solidFill>
                <a:latin typeface="微软雅黑" panose="020B0503020204020204" charset="-122"/>
                <a:ea typeface="微软雅黑" panose="020B0503020204020204" charset="-122"/>
                <a:cs typeface="微软雅黑" panose="020B0503020204020204" charset="-122"/>
              </a:defRPr>
            </a:lvl4pPr>
            <a:lvl5pPr marL="730250" indent="-160655">
              <a:defRPr sz="1200">
                <a:solidFill>
                  <a:srgbClr val="FFFFFF"/>
                </a:solidFill>
                <a:latin typeface="微软雅黑" panose="020B0503020204020204" charset="-122"/>
                <a:ea typeface="微软雅黑" panose="020B0503020204020204" charset="-122"/>
                <a:cs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Title 1"/>
          <p:cNvSpPr>
            <a:spLocks noGrp="1"/>
          </p:cNvSpPr>
          <p:nvPr>
            <p:ph type="title"/>
          </p:nvPr>
        </p:nvSpPr>
        <p:spPr>
          <a:xfrm>
            <a:off x="443870" y="222590"/>
            <a:ext cx="8403269" cy="525528"/>
          </a:xfrm>
        </p:spPr>
        <p:txBody>
          <a:bodyPr/>
          <a:lstStyle>
            <a:lvl1pPr>
              <a:defRPr sz="2400" baseline="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a:t>单击此处编辑母版标题样式</a:t>
            </a:r>
            <a:endParaRPr lang="en-US" dirty="0"/>
          </a:p>
        </p:txBody>
      </p:sp>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a:fillRect/>
          </a:stretch>
        </p:blipFill>
        <p:spPr>
          <a:xfrm>
            <a:off x="7826836" y="143934"/>
            <a:ext cx="1020303" cy="380554"/>
          </a:xfrm>
          <a:prstGeom prst="rect">
            <a:avLst/>
          </a:prstGeom>
        </p:spPr>
      </p:pic>
      <p:sp>
        <p:nvSpPr>
          <p:cNvPr id="6" name="Text Box 5"/>
          <p:cNvSpPr txBox="1">
            <a:spLocks noChangeArrowheads="1"/>
          </p:cNvSpPr>
          <p:nvPr userDrawn="1"/>
        </p:nvSpPr>
        <p:spPr bwMode="auto">
          <a:xfrm>
            <a:off x="8682438" y="4918884"/>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7975"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t>‹#›</a:t>
            </a:fld>
            <a:endParaRPr kumimoji="0" lang="en-US" altLang="zh-CN" sz="825" b="0" kern="0" dirty="0">
              <a:solidFill>
                <a:schemeClr val="bg1"/>
              </a:solidFill>
              <a:latin typeface="Arial" panose="020B0604020202020204"/>
              <a:cs typeface="Arial" panose="020B0604020202020204"/>
              <a:sym typeface="Helvetica Neue"/>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Comparison">
    <p:bg>
      <p:bgPr>
        <a:solidFill>
          <a:srgbClr val="24215F"/>
        </a:solidFill>
        <a:effectLst/>
      </p:bgPr>
    </p:bg>
    <p:spTree>
      <p:nvGrpSpPr>
        <p:cNvPr id="1" name=""/>
        <p:cNvGrpSpPr/>
        <p:nvPr/>
      </p:nvGrpSpPr>
      <p:grpSpPr>
        <a:xfrm>
          <a:off x="0" y="0"/>
          <a:ext cx="0" cy="0"/>
          <a:chOff x="0" y="0"/>
          <a:chExt cx="0" cy="0"/>
        </a:xfrm>
      </p:grpSpPr>
      <p:sp>
        <p:nvSpPr>
          <p:cNvPr id="9" name="Title 1"/>
          <p:cNvSpPr>
            <a:spLocks noGrp="1"/>
          </p:cNvSpPr>
          <p:nvPr>
            <p:ph type="title"/>
          </p:nvPr>
        </p:nvSpPr>
        <p:spPr>
          <a:xfrm>
            <a:off x="443870" y="222590"/>
            <a:ext cx="8403269" cy="525528"/>
          </a:xfrm>
        </p:spPr>
        <p:txBody>
          <a:bodyPr/>
          <a:lstStyle>
            <a:lvl1pPr>
              <a:defRPr sz="2400" baseline="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a:t>单击此处编辑母版标题样式</a:t>
            </a:r>
            <a:endParaRPr lang="en-US" dirty="0"/>
          </a:p>
        </p:txBody>
      </p:sp>
      <p:sp>
        <p:nvSpPr>
          <p:cNvPr id="10" name="Rectangle 9"/>
          <p:cNvSpPr/>
          <p:nvPr userDrawn="1"/>
        </p:nvSpPr>
        <p:spPr>
          <a:xfrm>
            <a:off x="2" y="4735042"/>
            <a:ext cx="9143999" cy="408459"/>
          </a:xfrm>
          <a:prstGeom prst="rect">
            <a:avLst/>
          </a:prstGeom>
          <a:solidFill>
            <a:srgbClr val="2421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rgbClr val="1771EA"/>
              </a:solidFill>
            </a:endParaRPr>
          </a:p>
        </p:txBody>
      </p:sp>
      <p:sp>
        <p:nvSpPr>
          <p:cNvPr id="11" name="Text Box 5"/>
          <p:cNvSpPr txBox="1">
            <a:spLocks noChangeArrowheads="1"/>
          </p:cNvSpPr>
          <p:nvPr userDrawn="1"/>
        </p:nvSpPr>
        <p:spPr bwMode="auto">
          <a:xfrm>
            <a:off x="443870" y="4926458"/>
            <a:ext cx="230187" cy="123111"/>
          </a:xfrm>
          <a:prstGeom prst="rect">
            <a:avLst/>
          </a:prstGeom>
          <a:noFill/>
          <a:ln>
            <a:noFill/>
          </a:ln>
        </p:spPr>
        <p:txBody>
          <a:bodyPr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algn="l">
              <a:spcBef>
                <a:spcPct val="50000"/>
              </a:spcBef>
              <a:defRPr/>
            </a:pPr>
            <a:fld id="{046AD7C7-DE3F-5E43-A3A8-CA80750AE375}" type="slidenum">
              <a:rPr kumimoji="0" lang="en-US" altLang="zh-CN" sz="800" smtClean="0">
                <a:solidFill>
                  <a:schemeClr val="bg1"/>
                </a:solidFill>
                <a:latin typeface="Arial" panose="020B0604020202020204"/>
                <a:cs typeface="Arial" panose="020B0604020202020204"/>
              </a:rPr>
              <a:t>‹#›</a:t>
            </a:fld>
            <a:endParaRPr kumimoji="0" lang="en-US" altLang="zh-CN" sz="800" dirty="0">
              <a:solidFill>
                <a:schemeClr val="bg1"/>
              </a:solidFill>
              <a:latin typeface="Arial" panose="020B0604020202020204"/>
              <a:cs typeface="Arial" panose="020B0604020202020204"/>
            </a:endParaRPr>
          </a:p>
        </p:txBody>
      </p:sp>
      <p:sp>
        <p:nvSpPr>
          <p:cNvPr id="7" name="Content Placeholder 5"/>
          <p:cNvSpPr>
            <a:spLocks noGrp="1"/>
          </p:cNvSpPr>
          <p:nvPr>
            <p:ph sz="quarter" idx="12"/>
          </p:nvPr>
        </p:nvSpPr>
        <p:spPr>
          <a:xfrm>
            <a:off x="443869" y="1079507"/>
            <a:ext cx="8404856" cy="3667649"/>
          </a:xfrm>
        </p:spPr>
        <p:txBody>
          <a:bodyPr/>
          <a:lstStyle>
            <a:lvl1pPr>
              <a:spcBef>
                <a:spcPts val="1000"/>
              </a:spcBef>
              <a:defRPr sz="1200" baseline="0">
                <a:solidFill>
                  <a:srgbClr val="FFFFFF"/>
                </a:solidFill>
                <a:latin typeface="微软雅黑" panose="020B0503020204020204" charset="-122"/>
                <a:ea typeface="微软雅黑" panose="020B0503020204020204" charset="-122"/>
                <a:cs typeface="微软雅黑" panose="020B0503020204020204" charset="-122"/>
              </a:defRPr>
            </a:lvl1pPr>
            <a:lvl2pPr marL="173355" indent="-119380">
              <a:defRPr sz="1200">
                <a:solidFill>
                  <a:srgbClr val="FFFFFF"/>
                </a:solidFill>
                <a:latin typeface="微软雅黑" panose="020B0503020204020204" charset="-122"/>
                <a:ea typeface="微软雅黑" panose="020B0503020204020204" charset="-122"/>
                <a:cs typeface="微软雅黑" panose="020B0503020204020204" charset="-122"/>
              </a:defRPr>
            </a:lvl2pPr>
            <a:lvl3pPr marL="368300" indent="-154305">
              <a:defRPr sz="1200">
                <a:solidFill>
                  <a:srgbClr val="FFFFFF"/>
                </a:solidFill>
                <a:latin typeface="微软雅黑" panose="020B0503020204020204" charset="-122"/>
                <a:ea typeface="微软雅黑" panose="020B0503020204020204" charset="-122"/>
                <a:cs typeface="微软雅黑" panose="020B0503020204020204" charset="-122"/>
              </a:defRPr>
            </a:lvl3pPr>
            <a:lvl4pPr marL="533400" indent="-123825">
              <a:defRPr sz="1200">
                <a:solidFill>
                  <a:srgbClr val="FFFFFF"/>
                </a:solidFill>
                <a:latin typeface="微软雅黑" panose="020B0503020204020204" charset="-122"/>
                <a:ea typeface="微软雅黑" panose="020B0503020204020204" charset="-122"/>
                <a:cs typeface="微软雅黑" panose="020B0503020204020204" charset="-122"/>
              </a:defRPr>
            </a:lvl4pPr>
            <a:lvl5pPr marL="730250" indent="-160655">
              <a:defRPr sz="1200">
                <a:solidFill>
                  <a:srgbClr val="FFFFFF"/>
                </a:solidFill>
                <a:latin typeface="微软雅黑" panose="020B0503020204020204" charset="-122"/>
                <a:ea typeface="微软雅黑" panose="020B0503020204020204" charset="-122"/>
                <a:cs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a:fillRect/>
          </a:stretch>
        </p:blipFill>
        <p:spPr>
          <a:xfrm>
            <a:off x="7826836" y="143934"/>
            <a:ext cx="1020303" cy="380554"/>
          </a:xfrm>
          <a:prstGeom prst="rect">
            <a:avLst/>
          </a:prstGeom>
        </p:spPr>
      </p:pic>
      <p:sp>
        <p:nvSpPr>
          <p:cNvPr id="12" name="Text Box 5"/>
          <p:cNvSpPr txBox="1">
            <a:spLocks noChangeArrowheads="1"/>
          </p:cNvSpPr>
          <p:nvPr userDrawn="1"/>
        </p:nvSpPr>
        <p:spPr bwMode="auto">
          <a:xfrm>
            <a:off x="8682438" y="4918884"/>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7975"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t>‹#›</a:t>
            </a:fld>
            <a:endParaRPr kumimoji="0" lang="en-US" altLang="zh-CN" sz="825" b="0" kern="0" dirty="0">
              <a:solidFill>
                <a:schemeClr val="bg1"/>
              </a:solidFill>
              <a:latin typeface="Arial" panose="020B0604020202020204"/>
              <a:cs typeface="Arial" panose="020B0604020202020204"/>
              <a:sym typeface="Helvetica Neue"/>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Comparison">
    <p:bg>
      <p:bgPr>
        <a:solidFill>
          <a:srgbClr val="1771EA"/>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43869" y="287868"/>
            <a:ext cx="8417186" cy="4466696"/>
          </a:xfrm>
        </p:spPr>
        <p:txBody>
          <a:bodyPr/>
          <a:lstStyle>
            <a:lvl1pPr>
              <a:defRPr sz="4900" baseline="0">
                <a:solidFill>
                  <a:schemeClr val="bg1"/>
                </a:solidFill>
                <a:latin typeface="微软雅黑" panose="020B0503020204020204" charset="-122"/>
                <a:ea typeface="微软雅黑" panose="020B0503020204020204" charset="-122"/>
                <a:cs typeface="微软雅黑" panose="020B0503020204020204" charset="-122"/>
              </a:defRPr>
            </a:lvl1pPr>
          </a:lstStyle>
          <a:p>
            <a:r>
              <a:rPr lang="zh-CN" altLang="en-US" dirty="0"/>
              <a:t>单击此处</a:t>
            </a:r>
            <a:r>
              <a:rPr lang="en-US" altLang="zh-CN" dirty="0"/>
              <a:t/>
            </a:r>
            <a:br>
              <a:rPr lang="en-US" altLang="zh-CN" dirty="0"/>
            </a:br>
            <a:r>
              <a:rPr lang="zh-CN" altLang="en-US" dirty="0"/>
              <a:t>可更改模板标题</a:t>
            </a:r>
            <a:r>
              <a:rPr lang="en-US" altLang="zh-CN" dirty="0"/>
              <a:t/>
            </a:r>
            <a:br>
              <a:rPr lang="en-US" altLang="zh-CN" dirty="0"/>
            </a:br>
            <a:r>
              <a:rPr lang="zh-CN" altLang="en-US" dirty="0"/>
              <a:t>中的文字</a:t>
            </a:r>
            <a:endParaRPr lang="en-US" dirty="0"/>
          </a:p>
        </p:txBody>
      </p:sp>
      <p:sp>
        <p:nvSpPr>
          <p:cNvPr id="5" name="Text Box 5"/>
          <p:cNvSpPr txBox="1">
            <a:spLocks noChangeArrowheads="1"/>
          </p:cNvSpPr>
          <p:nvPr userDrawn="1"/>
        </p:nvSpPr>
        <p:spPr bwMode="auto">
          <a:xfrm>
            <a:off x="8682438" y="4918884"/>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7975"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t>‹#›</a:t>
            </a:fld>
            <a:endParaRPr kumimoji="0" lang="en-US" altLang="zh-CN" sz="825" b="0" kern="0" dirty="0">
              <a:solidFill>
                <a:schemeClr val="bg1"/>
              </a:solidFill>
              <a:latin typeface="Arial" panose="020B0604020202020204"/>
              <a:cs typeface="Arial" panose="020B0604020202020204"/>
              <a:sym typeface="Helvetica Neue"/>
            </a:endParaRPr>
          </a:p>
        </p:txBody>
      </p:sp>
      <p:grpSp>
        <p:nvGrpSpPr>
          <p:cNvPr id="6" name="组合 5"/>
          <p:cNvGrpSpPr/>
          <p:nvPr userDrawn="1"/>
        </p:nvGrpSpPr>
        <p:grpSpPr>
          <a:xfrm>
            <a:off x="8230421" y="95445"/>
            <a:ext cx="703354" cy="365520"/>
            <a:chOff x="10973886" y="127260"/>
            <a:chExt cx="937805" cy="487360"/>
          </a:xfrm>
        </p:grpSpPr>
        <p:pic>
          <p:nvPicPr>
            <p:cNvPr id="7" name="【最终版本】11S定版本.gif" descr="【最终版本】11S定版本.gif"/>
            <p:cNvPicPr/>
            <p:nvPr userDrawn="1"/>
          </p:nvPicPr>
          <p:blipFill>
            <a:blip r:embed="rId2"/>
            <a:stretch>
              <a:fillRect/>
            </a:stretch>
          </p:blipFill>
          <p:spPr>
            <a:xfrm>
              <a:off x="10973886" y="127260"/>
              <a:ext cx="937805" cy="487360"/>
            </a:xfrm>
            <a:prstGeom prst="rect">
              <a:avLst/>
            </a:prstGeom>
            <a:ln w="12700">
              <a:miter lim="400000"/>
              <a:headEnd/>
              <a:tailEnd/>
            </a:ln>
          </p:spPr>
        </p:pic>
        <p:cxnSp>
          <p:nvCxnSpPr>
            <p:cNvPr id="10" name="直接连接符 3"/>
            <p:cNvCxnSpPr/>
            <p:nvPr userDrawn="1"/>
          </p:nvCxnSpPr>
          <p:spPr>
            <a:xfrm>
              <a:off x="11044027" y="259459"/>
              <a:ext cx="0" cy="222962"/>
            </a:xfrm>
            <a:prstGeom prst="line">
              <a:avLst/>
            </a:prstGeom>
            <a:noFill/>
            <a:ln w="6350" cap="flat">
              <a:solidFill>
                <a:schemeClr val="bg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版式">
    <p:bg>
      <p:bgPr>
        <a:solidFill>
          <a:srgbClr val="1771EB"/>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2400"/>
            </a:lvl1pPr>
          </a:lstStyle>
          <a:p>
            <a:r>
              <a:rPr kumimoji="1" lang="zh-CN" altLang="en-US" dirty="0"/>
              <a:t>单击此处编辑母版标题样式</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Vertical Title and Text">
    <p:bg>
      <p:bgPr>
        <a:solidFill>
          <a:srgbClr val="1771EB"/>
        </a:solidFill>
        <a:effectLst/>
      </p:bgPr>
    </p:bg>
    <p:spTree>
      <p:nvGrpSpPr>
        <p:cNvPr id="1" name=""/>
        <p:cNvGrpSpPr/>
        <p:nvPr/>
      </p:nvGrpSpPr>
      <p:grpSpPr>
        <a:xfrm>
          <a:off x="0" y="0"/>
          <a:ext cx="0" cy="0"/>
          <a:chOff x="0" y="0"/>
          <a:chExt cx="0" cy="0"/>
        </a:xfrm>
      </p:grpSpPr>
      <p:grpSp>
        <p:nvGrpSpPr>
          <p:cNvPr id="8" name="组合 12"/>
          <p:cNvGrpSpPr/>
          <p:nvPr userDrawn="1"/>
        </p:nvGrpSpPr>
        <p:grpSpPr bwMode="auto">
          <a:xfrm>
            <a:off x="786328" y="2104266"/>
            <a:ext cx="3259577" cy="1558600"/>
            <a:chOff x="3420413" y="1273911"/>
            <a:chExt cx="3262147" cy="1563795"/>
          </a:xfrm>
        </p:grpSpPr>
        <p:sp>
          <p:nvSpPr>
            <p:cNvPr id="9" name="Rectangle 4"/>
            <p:cNvSpPr/>
            <p:nvPr/>
          </p:nvSpPr>
          <p:spPr bwMode="auto">
            <a:xfrm>
              <a:off x="4512881" y="1435314"/>
              <a:ext cx="1812822" cy="741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en-US" altLang="zh-CN" sz="4800" b="0" kern="0" dirty="0">
                  <a:solidFill>
                    <a:srgbClr val="FFFFFF"/>
                  </a:solidFill>
                  <a:latin typeface="Goudy Old Style" panose="02020502050305020303" charset="0"/>
                  <a:ea typeface="Helvetica Neue"/>
                  <a:cs typeface="宋体" panose="02010600030101010101" pitchFamily="2" charset="-122"/>
                  <a:sym typeface="Helvetica Neue UltraLight" charset="0"/>
                </a:rPr>
                <a:t>Thanks</a:t>
              </a:r>
            </a:p>
          </p:txBody>
        </p:sp>
        <p:sp>
          <p:nvSpPr>
            <p:cNvPr id="10" name="Rectangle 5"/>
            <p:cNvSpPr/>
            <p:nvPr/>
          </p:nvSpPr>
          <p:spPr bwMode="auto">
            <a:xfrm>
              <a:off x="4151802" y="2220564"/>
              <a:ext cx="795716" cy="21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en-US" altLang="zh-CN" sz="1400" b="0" kern="0">
                  <a:solidFill>
                    <a:srgbClr val="FFFFFF"/>
                  </a:solidFill>
                  <a:latin typeface="Arial Narrow" panose="020B0606020202030204" charset="0"/>
                  <a:ea typeface="Helvetica Neue"/>
                  <a:cs typeface="宋体" panose="02010600030101010101" pitchFamily="2" charset="-122"/>
                  <a:sym typeface="Arial Narrow" panose="020B0606020202030204" charset="0"/>
                </a:rPr>
                <a:t>terima kasih</a:t>
              </a:r>
            </a:p>
          </p:txBody>
        </p:sp>
        <p:sp>
          <p:nvSpPr>
            <p:cNvPr id="11" name="Rectangle 6"/>
            <p:cNvSpPr/>
            <p:nvPr/>
          </p:nvSpPr>
          <p:spPr bwMode="auto">
            <a:xfrm>
              <a:off x="3481537" y="1274683"/>
              <a:ext cx="924058" cy="55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zh-CN" altLang="en-US" sz="3600" b="0" kern="0" dirty="0">
                  <a:solidFill>
                    <a:srgbClr val="FFFFFF"/>
                  </a:solidFill>
                  <a:latin typeface="Arial" panose="020B0604020202020204" pitchFamily="34" charset="0"/>
                  <a:ea typeface="Helvetica Neue"/>
                  <a:cs typeface="宋体" panose="02010600030101010101" pitchFamily="2" charset="-122"/>
                  <a:sym typeface="Arial" panose="020B0604020202020204" pitchFamily="34" charset="0"/>
                </a:rPr>
                <a:t>感謝</a:t>
              </a:r>
            </a:p>
          </p:txBody>
        </p:sp>
        <p:sp>
          <p:nvSpPr>
            <p:cNvPr id="12" name="Rectangle 7"/>
            <p:cNvSpPr/>
            <p:nvPr/>
          </p:nvSpPr>
          <p:spPr bwMode="auto">
            <a:xfrm>
              <a:off x="5192918" y="2096580"/>
              <a:ext cx="1232078" cy="741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zh-CN" altLang="en-US" sz="4800" b="0" kern="0" dirty="0">
                  <a:solidFill>
                    <a:srgbClr val="FFFFFF"/>
                  </a:solidFill>
                  <a:latin typeface="微软雅黑" panose="020B0503020204020204" charset="-122"/>
                  <a:ea typeface="微软雅黑" panose="020B0503020204020204" charset="-122"/>
                  <a:cs typeface="微软雅黑" panose="020B0503020204020204" charset="-122"/>
                  <a:sym typeface="Microsoft YaHei Bold" charset="-122"/>
                </a:rPr>
                <a:t>谢谢</a:t>
              </a:r>
            </a:p>
          </p:txBody>
        </p:sp>
        <p:sp>
          <p:nvSpPr>
            <p:cNvPr id="13" name="Rectangle 8"/>
            <p:cNvSpPr/>
            <p:nvPr/>
          </p:nvSpPr>
          <p:spPr bwMode="auto">
            <a:xfrm>
              <a:off x="5142464" y="1273911"/>
              <a:ext cx="1540096" cy="37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zh-CN" altLang="en-US" sz="2400" b="0" kern="0">
                  <a:solidFill>
                    <a:srgbClr val="FFFFFF"/>
                  </a:solidFill>
                  <a:latin typeface="Arial" panose="020B0604020202020204" pitchFamily="34" charset="0"/>
                  <a:ea typeface="Helvetica Neue"/>
                  <a:cs typeface="宋体" panose="02010600030101010101" pitchFamily="2" charset="-122"/>
                  <a:sym typeface="Arial" panose="020B0604020202020204" pitchFamily="34" charset="0"/>
                </a:rPr>
                <a:t>ありがとう</a:t>
              </a:r>
            </a:p>
          </p:txBody>
        </p:sp>
        <p:sp>
          <p:nvSpPr>
            <p:cNvPr id="14" name="Rectangle 9"/>
            <p:cNvSpPr/>
            <p:nvPr/>
          </p:nvSpPr>
          <p:spPr bwMode="auto">
            <a:xfrm>
              <a:off x="3420413" y="1890317"/>
              <a:ext cx="731546" cy="27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en-US" altLang="zh-CN" sz="1800" b="0" kern="0">
                  <a:solidFill>
                    <a:srgbClr val="FFFFFF"/>
                  </a:solidFill>
                  <a:latin typeface="Arial" panose="020B0604020202020204" pitchFamily="34" charset="0"/>
                  <a:ea typeface="Helvetica Neue"/>
                  <a:cs typeface="宋体" panose="02010600030101010101" pitchFamily="2" charset="-122"/>
                  <a:sym typeface="Arial" panose="020B0604020202020204" pitchFamily="34" charset="0"/>
                </a:rPr>
                <a:t>ขอบคุณ</a:t>
              </a:r>
            </a:p>
          </p:txBody>
        </p:sp>
      </p:grpSp>
      <p:pic>
        <p:nvPicPr>
          <p:cNvPr id="19" name="【最终版本】11S定版本.gif" descr="【最终版本】11S定版本.gif"/>
          <p:cNvPicPr/>
          <p:nvPr userDrawn="1"/>
        </p:nvPicPr>
        <p:blipFill>
          <a:blip r:embed="rId2"/>
          <a:stretch>
            <a:fillRect/>
          </a:stretch>
        </p:blipFill>
        <p:spPr>
          <a:xfrm>
            <a:off x="253597" y="183384"/>
            <a:ext cx="1695125" cy="866633"/>
          </a:xfrm>
          <a:prstGeom prst="rect">
            <a:avLst/>
          </a:prstGeom>
          <a:ln w="12700">
            <a:miter lim="400000"/>
            <a:headEnd/>
            <a:tailEnd/>
          </a:ln>
        </p:spPr>
      </p:pic>
      <p:pic>
        <p:nvPicPr>
          <p:cNvPr id="17" name="图片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41564" y="45"/>
            <a:ext cx="4602437" cy="2919956"/>
          </a:xfrm>
          <a:prstGeom prst="rect">
            <a:avLst/>
          </a:prstGeom>
        </p:spPr>
      </p:pic>
      <p:sp>
        <p:nvSpPr>
          <p:cNvPr id="18" name="Rectangle 37"/>
          <p:cNvSpPr/>
          <p:nvPr userDrawn="1"/>
        </p:nvSpPr>
        <p:spPr bwMode="auto">
          <a:xfrm>
            <a:off x="856193" y="4741878"/>
            <a:ext cx="2875380" cy="304800"/>
          </a:xfrm>
          <a:prstGeom prst="rect">
            <a:avLst/>
          </a:prstGeom>
          <a:noFill/>
          <a:ln>
            <a:noFill/>
          </a:ln>
        </p:spPr>
        <p:txBody>
          <a:bodyPr lIns="0" tIns="0" rIns="0" bIns="0" anchor="ctr"/>
          <a:lstStyle/>
          <a:p>
            <a:pPr algn="l"/>
            <a:r>
              <a:rPr lang="zh-CN" altLang="en-US"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Microsoft YaHei Bold" charset="0"/>
              </a:rPr>
              <a:t>版权所有</a:t>
            </a:r>
            <a:r>
              <a:rPr lang="en-US" altLang="zh-CN"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Helvetica Neue" charset="0"/>
              </a:rPr>
              <a:t>©1993-2021</a:t>
            </a:r>
            <a:r>
              <a:rPr lang="zh-CN" altLang="en-US"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Microsoft YaHei Bold" charset="0"/>
              </a:rPr>
              <a:t>金蝶国际软件集团有限公司</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grpSp>
        <p:nvGrpSpPr>
          <p:cNvPr id="11" name="Group 10"/>
          <p:cNvGrpSpPr/>
          <p:nvPr userDrawn="1"/>
        </p:nvGrpSpPr>
        <p:grpSpPr>
          <a:xfrm>
            <a:off x="-201085" y="208515"/>
            <a:ext cx="136829" cy="4388332"/>
            <a:chOff x="-279703" y="208515"/>
            <a:chExt cx="243417" cy="4388332"/>
          </a:xfrm>
        </p:grpSpPr>
        <p:cxnSp>
          <p:nvCxnSpPr>
            <p:cNvPr id="19" name="Straight Connector 18"/>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13" name="Group 12"/>
            <p:cNvGrpSpPr/>
            <p:nvPr userDrawn="1"/>
          </p:nvGrpSpPr>
          <p:grpSpPr>
            <a:xfrm>
              <a:off x="-279703" y="4254803"/>
              <a:ext cx="243417" cy="342044"/>
              <a:chOff x="-243418" y="1063625"/>
              <a:chExt cx="243417" cy="342044"/>
            </a:xfrm>
          </p:grpSpPr>
          <p:cxnSp>
            <p:nvCxnSpPr>
              <p:cNvPr id="17" name="Straight Connector 16"/>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14" name="Group 13"/>
            <p:cNvGrpSpPr/>
            <p:nvPr userDrawn="1"/>
          </p:nvGrpSpPr>
          <p:grpSpPr>
            <a:xfrm>
              <a:off x="-279703" y="208515"/>
              <a:ext cx="243417" cy="864155"/>
              <a:chOff x="-243418" y="1063625"/>
              <a:chExt cx="243417" cy="864155"/>
            </a:xfrm>
          </p:grpSpPr>
          <p:cxnSp>
            <p:nvCxnSpPr>
              <p:cNvPr id="15" name="Straight Connector 14"/>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sp>
        <p:nvSpPr>
          <p:cNvPr id="24" name="Content Placeholder 5"/>
          <p:cNvSpPr>
            <a:spLocks noGrp="1"/>
          </p:cNvSpPr>
          <p:nvPr>
            <p:ph sz="quarter" idx="12"/>
          </p:nvPr>
        </p:nvSpPr>
        <p:spPr>
          <a:xfrm>
            <a:off x="443869" y="1079506"/>
            <a:ext cx="8404856" cy="3667649"/>
          </a:xfrm>
        </p:spPr>
        <p:txBody>
          <a:bodyPr/>
          <a:lstStyle>
            <a:lvl1pPr>
              <a:spcBef>
                <a:spcPts val="1000"/>
              </a:spcBef>
              <a:defRPr sz="1200" baseline="0">
                <a:solidFill>
                  <a:srgbClr val="646464"/>
                </a:solidFill>
                <a:latin typeface="微软雅黑" panose="020B0503020204020204" charset="-122"/>
                <a:ea typeface="微软雅黑" panose="020B0503020204020204" charset="-122"/>
                <a:cs typeface="微软雅黑" panose="020B0503020204020204" charset="-122"/>
              </a:defRPr>
            </a:lvl1pPr>
            <a:lvl2pPr marL="173355" indent="-119380">
              <a:defRPr sz="1200">
                <a:solidFill>
                  <a:srgbClr val="646464"/>
                </a:solidFill>
                <a:latin typeface="微软雅黑" panose="020B0503020204020204" charset="-122"/>
                <a:ea typeface="微软雅黑" panose="020B0503020204020204" charset="-122"/>
                <a:cs typeface="微软雅黑" panose="020B0503020204020204" charset="-122"/>
              </a:defRPr>
            </a:lvl2pPr>
            <a:lvl3pPr marL="368300" indent="-154305">
              <a:defRPr sz="1200">
                <a:solidFill>
                  <a:srgbClr val="646464"/>
                </a:solidFill>
                <a:latin typeface="微软雅黑" panose="020B0503020204020204" charset="-122"/>
                <a:ea typeface="微软雅黑" panose="020B0503020204020204" charset="-122"/>
                <a:cs typeface="微软雅黑" panose="020B0503020204020204" charset="-122"/>
              </a:defRPr>
            </a:lvl3pPr>
            <a:lvl4pPr marL="533400" indent="-123825">
              <a:defRPr sz="1200">
                <a:solidFill>
                  <a:srgbClr val="646464"/>
                </a:solidFill>
                <a:latin typeface="微软雅黑" panose="020B0503020204020204" charset="-122"/>
                <a:ea typeface="微软雅黑" panose="020B0503020204020204" charset="-122"/>
                <a:cs typeface="微软雅黑" panose="020B0503020204020204" charset="-122"/>
              </a:defRPr>
            </a:lvl4pPr>
            <a:lvl5pPr marL="730250" indent="-160655">
              <a:defRPr sz="1200">
                <a:solidFill>
                  <a:srgbClr val="646464"/>
                </a:solidFill>
                <a:latin typeface="微软雅黑" panose="020B0503020204020204" charset="-122"/>
                <a:ea typeface="微软雅黑" panose="020B0503020204020204" charset="-122"/>
                <a:cs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0" name="Title 1"/>
          <p:cNvSpPr>
            <a:spLocks noGrp="1"/>
          </p:cNvSpPr>
          <p:nvPr>
            <p:ph type="title"/>
          </p:nvPr>
        </p:nvSpPr>
        <p:spPr>
          <a:xfrm>
            <a:off x="443869" y="222590"/>
            <a:ext cx="8403269" cy="525528"/>
          </a:xfrm>
        </p:spPr>
        <p:txBody>
          <a:bodyPr/>
          <a:lstStyle>
            <a:lvl1pPr>
              <a:defRPr sz="2400" baseline="0">
                <a:solidFill>
                  <a:srgbClr val="1771EA"/>
                </a:solidFill>
                <a:latin typeface="微软雅黑" panose="020B0503020204020204" charset="-122"/>
                <a:ea typeface="微软雅黑" panose="020B0503020204020204" charset="-122"/>
                <a:cs typeface="微软雅黑" panose="020B0503020204020204" charset="-122"/>
              </a:defRPr>
            </a:lvl1pPr>
          </a:lstStyle>
          <a:p>
            <a:r>
              <a:rPr lang="zh-CN" altLang="en-US" dirty="0"/>
              <a:t>单击此处编辑母版标题样式</a:t>
            </a:r>
            <a:endParaRPr lang="en-US" dirty="0"/>
          </a:p>
        </p:txBody>
      </p:sp>
      <p:pic>
        <p:nvPicPr>
          <p:cNvPr id="21" name="图片 20"/>
          <p:cNvPicPr>
            <a:picLocks noChangeAspect="1"/>
          </p:cNvPicPr>
          <p:nvPr userDrawn="1"/>
        </p:nvPicPr>
        <p:blipFill rotWithShape="1">
          <a:blip r:embed="rId2">
            <a:extLst>
              <a:ext uri="{28A0092B-C50C-407E-A947-70E740481C1C}">
                <a14:useLocalDpi xmlns:a14="http://schemas.microsoft.com/office/drawing/2010/main" val="0"/>
              </a:ext>
            </a:extLst>
          </a:blip>
          <a:srcRect r="38287"/>
          <a:stretch>
            <a:fillRect/>
          </a:stretch>
        </p:blipFill>
        <p:spPr>
          <a:xfrm>
            <a:off x="7811386" y="192776"/>
            <a:ext cx="1035751" cy="349091"/>
          </a:xfrm>
          <a:prstGeom prst="rect">
            <a:avLst/>
          </a:prstGeom>
        </p:spPr>
      </p:pic>
      <p:sp>
        <p:nvSpPr>
          <p:cNvPr id="22" name="Text Box 5"/>
          <p:cNvSpPr txBox="1">
            <a:spLocks noChangeArrowheads="1"/>
          </p:cNvSpPr>
          <p:nvPr userDrawn="1"/>
        </p:nvSpPr>
        <p:spPr bwMode="auto">
          <a:xfrm>
            <a:off x="8682438" y="4918883"/>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8610" fontAlgn="base">
              <a:spcBef>
                <a:spcPct val="50000"/>
              </a:spcBef>
              <a:spcAft>
                <a:spcPct val="0"/>
              </a:spcAft>
              <a:defRPr/>
            </a:pPr>
            <a:fld id="{046AD7C7-DE3F-5E43-A3A8-CA80750AE375}" type="slidenum">
              <a:rPr kumimoji="0" lang="en-US" altLang="zh-CN" sz="825" b="0" kern="0" smtClean="0">
                <a:solidFill>
                  <a:schemeClr val="tx1"/>
                </a:solidFill>
                <a:latin typeface="Arial" panose="020B0604020202020204"/>
                <a:cs typeface="Arial" panose="020B0604020202020204"/>
                <a:sym typeface="Helvetica Neue"/>
              </a:rPr>
              <a:t>‹#›</a:t>
            </a:fld>
            <a:endParaRPr kumimoji="0" lang="en-US" altLang="zh-CN" sz="825" b="0" kern="0" dirty="0">
              <a:solidFill>
                <a:schemeClr val="tx1"/>
              </a:solidFill>
              <a:latin typeface="Arial" panose="020B0604020202020204"/>
              <a:cs typeface="Arial" panose="020B0604020202020204"/>
              <a:sym typeface="Helvetica Neue"/>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深底文本">
    <p:spTree>
      <p:nvGrpSpPr>
        <p:cNvPr id="1" name=""/>
        <p:cNvGrpSpPr/>
        <p:nvPr/>
      </p:nvGrpSpPr>
      <p:grpSpPr>
        <a:xfrm>
          <a:off x="0" y="0"/>
          <a:ext cx="0" cy="0"/>
          <a:chOff x="0" y="0"/>
          <a:chExt cx="0" cy="0"/>
        </a:xfrm>
      </p:grpSpPr>
      <p:sp>
        <p:nvSpPr>
          <p:cNvPr id="14" name="Text Box 5"/>
          <p:cNvSpPr txBox="1">
            <a:spLocks noChangeArrowheads="1"/>
          </p:cNvSpPr>
          <p:nvPr userDrawn="1"/>
        </p:nvSpPr>
        <p:spPr bwMode="auto">
          <a:xfrm>
            <a:off x="8701091" y="4804423"/>
            <a:ext cx="230187" cy="150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algn="r" defTabSz="685800">
              <a:spcBef>
                <a:spcPct val="50000"/>
              </a:spcBef>
              <a:defRPr/>
            </a:pPr>
            <a:fld id="{046AD7C7-DE3F-5E43-A3A8-CA80750AE375}" type="slidenum">
              <a:rPr kumimoji="0" lang="en-US" altLang="zh-CN" sz="975" smtClean="0">
                <a:solidFill>
                  <a:prstClr val="white"/>
                </a:solidFill>
                <a:latin typeface="Verdana" panose="020B0604030504040204" charset="0"/>
                <a:cs typeface="MS PGothic" panose="020B0600070205080204" charset="-128"/>
              </a:rPr>
              <a:t>‹#›</a:t>
            </a:fld>
            <a:endParaRPr kumimoji="0" lang="en-US" altLang="zh-CN" sz="975" dirty="0">
              <a:solidFill>
                <a:prstClr val="white"/>
              </a:solidFill>
              <a:latin typeface="Verdana" panose="020B0604030504040204" charset="0"/>
              <a:cs typeface="MS PGothic" panose="020B0600070205080204" charset="-128"/>
            </a:endParaRPr>
          </a:p>
        </p:txBody>
      </p:sp>
      <p:pic>
        <p:nvPicPr>
          <p:cNvPr id="15" name="Picture 14"/>
          <p:cNvPicPr>
            <a:picLocks noChangeAspect="1"/>
          </p:cNvPicPr>
          <p:nvPr userDrawn="1"/>
        </p:nvPicPr>
        <p:blipFill>
          <a:blip r:embed="rId2" cstate="print"/>
          <a:stretch>
            <a:fillRect/>
          </a:stretch>
        </p:blipFill>
        <p:spPr>
          <a:xfrm>
            <a:off x="445409" y="4643496"/>
            <a:ext cx="1078593" cy="370128"/>
          </a:xfrm>
          <a:prstGeom prst="rect">
            <a:avLst/>
          </a:prstGeom>
        </p:spPr>
      </p:pic>
      <p:sp>
        <p:nvSpPr>
          <p:cNvPr id="8" name="Title 14"/>
          <p:cNvSpPr>
            <a:spLocks noGrp="1"/>
          </p:cNvSpPr>
          <p:nvPr>
            <p:ph type="title" hasCustomPrompt="1"/>
          </p:nvPr>
        </p:nvSpPr>
        <p:spPr>
          <a:xfrm>
            <a:off x="445404" y="205990"/>
            <a:ext cx="8240400" cy="866465"/>
          </a:xfrm>
        </p:spPr>
        <p:txBody>
          <a:bodyPr anchor="t">
            <a:normAutofit/>
          </a:bodyPr>
          <a:lstStyle>
            <a:lvl1pPr algn="l">
              <a:lnSpc>
                <a:spcPct val="80000"/>
              </a:lnSpc>
              <a:defRPr sz="2400" b="1" i="0" baseline="0">
                <a:solidFill>
                  <a:schemeClr val="bg1"/>
                </a:solidFill>
                <a:latin typeface="微软雅黑" panose="020B0503020204020204" charset="-122"/>
                <a:ea typeface="微软雅黑" panose="020B0503020204020204" charset="-122"/>
                <a:cs typeface="微软雅黑" panose="020B0503020204020204" charset="-122"/>
              </a:defRPr>
            </a:lvl1pPr>
          </a:lstStyle>
          <a:p>
            <a:r>
              <a:rPr lang="en-US" altLang="zh-CN" dirty="0"/>
              <a:t>CLICK TO EDIT MASTER TITLE STYLE</a:t>
            </a:r>
            <a:endParaRPr lang="en-US" dirty="0"/>
          </a:p>
        </p:txBody>
      </p:sp>
      <p:sp>
        <p:nvSpPr>
          <p:cNvPr id="9" name="Text Placeholder 11"/>
          <p:cNvSpPr>
            <a:spLocks noGrp="1"/>
          </p:cNvSpPr>
          <p:nvPr>
            <p:ph type="body" sz="quarter" idx="10"/>
          </p:nvPr>
        </p:nvSpPr>
        <p:spPr>
          <a:xfrm>
            <a:off x="447523" y="1411114"/>
            <a:ext cx="8239278" cy="3189464"/>
          </a:xfrm>
        </p:spPr>
        <p:txBody>
          <a:bodyPr/>
          <a:lstStyle>
            <a:lvl1pPr>
              <a:defRPr sz="2400" b="1" i="0">
                <a:solidFill>
                  <a:schemeClr val="bg1"/>
                </a:solidFill>
                <a:latin typeface="微软雅黑" panose="020B0503020204020204" charset="-122"/>
                <a:ea typeface="微软雅黑" panose="020B0503020204020204" charset="-122"/>
                <a:cs typeface="微软雅黑" panose="020B0503020204020204" charset="-122"/>
              </a:defRPr>
            </a:lvl1pPr>
            <a:lvl2pPr>
              <a:defRPr sz="1800" b="1" i="0">
                <a:solidFill>
                  <a:schemeClr val="bg1"/>
                </a:solidFill>
                <a:latin typeface="微软雅黑" panose="020B0503020204020204" charset="-122"/>
                <a:ea typeface="微软雅黑" panose="020B0503020204020204" charset="-122"/>
                <a:cs typeface="微软雅黑" panose="020B0503020204020204" charset="-122"/>
              </a:defRPr>
            </a:lvl2pPr>
          </a:lstStyle>
          <a:p>
            <a:pPr lvl="0"/>
            <a:r>
              <a:rPr lang="en-US" altLang="zh-CN" dirty="0"/>
              <a:t>Click to edit Master text styles</a:t>
            </a:r>
          </a:p>
          <a:p>
            <a:pPr lvl="1"/>
            <a:r>
              <a:rPr lang="en-US" altLang="zh-CN" dirty="0"/>
              <a:t>Second level</a:t>
            </a:r>
          </a:p>
          <a:p>
            <a:pPr lvl="0"/>
            <a:r>
              <a:rPr lang="en-US" altLang="zh-CN" dirty="0"/>
              <a:t>Click to edit Master text styles</a:t>
            </a:r>
          </a:p>
          <a:p>
            <a:pPr lvl="1"/>
            <a:r>
              <a:rPr lang="en-US" altLang="zh-CN" dirty="0"/>
              <a:t>Second level</a:t>
            </a:r>
          </a:p>
          <a:p>
            <a:pPr lvl="0"/>
            <a:r>
              <a:rPr lang="en-US" altLang="zh-CN" dirty="0"/>
              <a:t>Click to edit Master text styles</a:t>
            </a:r>
          </a:p>
          <a:p>
            <a:pPr lvl="1"/>
            <a:r>
              <a:rPr lang="en-US" altLang="zh-CN" dirty="0"/>
              <a:t>Second level</a:t>
            </a:r>
          </a:p>
          <a:p>
            <a:pPr lvl="1"/>
            <a:endParaRPr lang="en-US" altLang="zh-CN" dirty="0"/>
          </a:p>
        </p:txBody>
      </p:sp>
      <p:sp>
        <p:nvSpPr>
          <p:cNvPr id="11" name="Rectangle 9"/>
          <p:cNvSpPr/>
          <p:nvPr userDrawn="1"/>
        </p:nvSpPr>
        <p:spPr>
          <a:xfrm>
            <a:off x="0" y="0"/>
            <a:ext cx="9144000" cy="5143500"/>
          </a:xfrm>
          <a:prstGeom prst="rect">
            <a:avLst/>
          </a:prstGeom>
          <a:solidFill>
            <a:srgbClr val="1771EA"/>
          </a:solidFill>
          <a:ln>
            <a:noFill/>
          </a:ln>
          <a:effectLst/>
        </p:spPr>
        <p:style>
          <a:lnRef idx="1">
            <a:schemeClr val="accent1"/>
          </a:lnRef>
          <a:fillRef idx="3">
            <a:schemeClr val="accent1"/>
          </a:fillRef>
          <a:effectRef idx="2">
            <a:schemeClr val="accent1"/>
          </a:effectRef>
          <a:fontRef idx="minor">
            <a:schemeClr val="lt1"/>
          </a:fontRef>
        </p:style>
        <p:txBody>
          <a:bodyPr lIns="91409" tIns="45704" rIns="91409" bIns="45704" rtlCol="0" anchor="ctr"/>
          <a:lstStyle/>
          <a:p>
            <a:pPr algn="ctr" defTabSz="685800"/>
            <a:endParaRPr lang="en-US" sz="1425">
              <a:solidFill>
                <a:prstClr val="white"/>
              </a:solidFill>
            </a:endParaRPr>
          </a:p>
        </p:txBody>
      </p:sp>
      <p:pic>
        <p:nvPicPr>
          <p:cNvPr id="12" name="Picture 14"/>
          <p:cNvPicPr>
            <a:picLocks noChangeAspect="1"/>
          </p:cNvPicPr>
          <p:nvPr userDrawn="1"/>
        </p:nvPicPr>
        <p:blipFill>
          <a:blip r:embed="rId2" cstate="print"/>
          <a:stretch>
            <a:fillRect/>
          </a:stretch>
        </p:blipFill>
        <p:spPr>
          <a:xfrm>
            <a:off x="7924802" y="147372"/>
            <a:ext cx="1078593" cy="370128"/>
          </a:xfrm>
          <a:prstGeom prst="rect">
            <a:avLst/>
          </a:prstGeom>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18_Comparison">
    <p:bg>
      <p:bgPr>
        <a:solidFill>
          <a:srgbClr val="1771EA"/>
        </a:solidFill>
        <a:effectLst/>
      </p:bgPr>
    </p:bg>
    <p:spTree>
      <p:nvGrpSpPr>
        <p:cNvPr id="1" name=""/>
        <p:cNvGrpSpPr/>
        <p:nvPr/>
      </p:nvGrpSpPr>
      <p:grpSpPr>
        <a:xfrm>
          <a:off x="0" y="0"/>
          <a:ext cx="0" cy="0"/>
          <a:chOff x="0" y="0"/>
          <a:chExt cx="0" cy="0"/>
        </a:xfrm>
      </p:grpSpPr>
      <p:grpSp>
        <p:nvGrpSpPr>
          <p:cNvPr id="528" name="Group 63"/>
          <p:cNvGrpSpPr/>
          <p:nvPr/>
        </p:nvGrpSpPr>
        <p:grpSpPr>
          <a:xfrm>
            <a:off x="454509" y="-221918"/>
            <a:ext cx="8232928" cy="169335"/>
            <a:chOff x="0" y="0"/>
            <a:chExt cx="8232927" cy="169333"/>
          </a:xfrm>
        </p:grpSpPr>
        <p:grpSp>
          <p:nvGrpSpPr>
            <p:cNvPr id="525" name="Group 12"/>
            <p:cNvGrpSpPr/>
            <p:nvPr/>
          </p:nvGrpSpPr>
          <p:grpSpPr>
            <a:xfrm>
              <a:off x="2742292" y="15394"/>
              <a:ext cx="690489" cy="153940"/>
              <a:chOff x="0" y="0"/>
              <a:chExt cx="690487" cy="153939"/>
            </a:xfrm>
          </p:grpSpPr>
          <p:grpSp>
            <p:nvGrpSpPr>
              <p:cNvPr id="523" name="Group 13"/>
              <p:cNvGrpSpPr/>
              <p:nvPr/>
            </p:nvGrpSpPr>
            <p:grpSpPr>
              <a:xfrm>
                <a:off x="0" y="0"/>
                <a:ext cx="342044" cy="153940"/>
                <a:chOff x="0" y="0"/>
                <a:chExt cx="342043" cy="153939"/>
              </a:xfrm>
            </p:grpSpPr>
            <p:sp>
              <p:nvSpPr>
                <p:cNvPr id="521" name="Straight Connector 15"/>
                <p:cNvSpPr/>
                <p:nvPr/>
              </p:nvSpPr>
              <p:spPr>
                <a:xfrm flipV="1">
                  <a:off x="-1" y="0"/>
                  <a:ext cx="2" cy="153940"/>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sp>
              <p:nvSpPr>
                <p:cNvPr id="522" name="Straight Connector 16"/>
                <p:cNvSpPr/>
                <p:nvPr/>
              </p:nvSpPr>
              <p:spPr>
                <a:xfrm flipV="1">
                  <a:off x="342043" y="0"/>
                  <a:ext cx="1" cy="153940"/>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sp>
            <p:nvSpPr>
              <p:cNvPr id="524" name="Straight Connector 14"/>
              <p:cNvSpPr/>
              <p:nvPr/>
            </p:nvSpPr>
            <p:spPr>
              <a:xfrm flipV="1">
                <a:off x="690487" y="0"/>
                <a:ext cx="1" cy="153940"/>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sp>
          <p:nvSpPr>
            <p:cNvPr id="526" name="Straight Connector 22"/>
            <p:cNvSpPr/>
            <p:nvPr/>
          </p:nvSpPr>
          <p:spPr>
            <a:xfrm flipV="1">
              <a:off x="-1" y="0"/>
              <a:ext cx="2" cy="153940"/>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sp>
          <p:nvSpPr>
            <p:cNvPr id="527" name="Straight Connector 36"/>
            <p:cNvSpPr/>
            <p:nvPr/>
          </p:nvSpPr>
          <p:spPr>
            <a:xfrm flipV="1">
              <a:off x="8232927" y="0"/>
              <a:ext cx="1" cy="153940"/>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grpSp>
        <p:nvGrpSpPr>
          <p:cNvPr id="531" name="Group 41"/>
          <p:cNvGrpSpPr/>
          <p:nvPr/>
        </p:nvGrpSpPr>
        <p:grpSpPr>
          <a:xfrm>
            <a:off x="-1081339" y="-53221"/>
            <a:ext cx="646292" cy="646292"/>
            <a:chOff x="-1" y="-1"/>
            <a:chExt cx="646290" cy="646290"/>
          </a:xfrm>
        </p:grpSpPr>
        <p:sp>
          <p:nvSpPr>
            <p:cNvPr id="529" name="Rectangle 42"/>
            <p:cNvSpPr/>
            <p:nvPr/>
          </p:nvSpPr>
          <p:spPr>
            <a:xfrm>
              <a:off x="-1" y="-1"/>
              <a:ext cx="646290" cy="646290"/>
            </a:xfrm>
            <a:prstGeom prst="rect">
              <a:avLst/>
            </a:prstGeom>
            <a:solidFill>
              <a:srgbClr val="24215F"/>
            </a:solidFill>
            <a:ln w="12700" cap="flat">
              <a:noFill/>
              <a:miter lim="400000"/>
            </a:ln>
            <a:effectLst/>
          </p:spPr>
          <p:txBody>
            <a:bodyPr wrap="square" lIns="45719" tIns="45719" rIns="45719" bIns="45719" numCol="1" anchor="ctr">
              <a:noAutofit/>
            </a:bodyPr>
            <a:lstStyle/>
            <a:p>
              <a:pPr algn="ctr">
                <a:defRPr sz="800">
                  <a:solidFill>
                    <a:srgbClr val="FFFFFF"/>
                  </a:solidFill>
                </a:defRPr>
              </a:pPr>
              <a:endParaRPr sz="800"/>
            </a:p>
          </p:txBody>
        </p:sp>
        <p:sp>
          <p:nvSpPr>
            <p:cNvPr id="530" name="TextBox 43"/>
            <p:cNvSpPr txBox="1"/>
            <p:nvPr/>
          </p:nvSpPr>
          <p:spPr>
            <a:xfrm>
              <a:off x="0" y="0"/>
              <a:ext cx="286294" cy="461662"/>
            </a:xfrm>
            <a:prstGeom prst="rect">
              <a:avLst/>
            </a:prstGeom>
            <a:solidFill>
              <a:srgbClr val="24215F"/>
            </a:solidFill>
            <a:ln w="12700" cap="flat">
              <a:noFill/>
              <a:miter lim="400000"/>
            </a:ln>
            <a:effectLst/>
          </p:spPr>
          <p:txBody>
            <a:bodyPr wrap="none" lIns="45719" tIns="45719" rIns="45719" bIns="45719" numCol="1" anchor="t">
              <a:spAutoFit/>
            </a:bodyPr>
            <a:lstStyle/>
            <a:p>
              <a:pPr>
                <a:defRPr sz="800">
                  <a:solidFill>
                    <a:srgbClr val="FFFFFF"/>
                  </a:solidFill>
                </a:defRPr>
              </a:pPr>
              <a:r>
                <a:rPr sz="800"/>
                <a:t>R:36</a:t>
              </a:r>
            </a:p>
            <a:p>
              <a:pPr>
                <a:defRPr sz="800">
                  <a:solidFill>
                    <a:srgbClr val="FFFFFF"/>
                  </a:solidFill>
                </a:defRPr>
              </a:pPr>
              <a:r>
                <a:rPr sz="800"/>
                <a:t>G:33</a:t>
              </a:r>
            </a:p>
            <a:p>
              <a:pPr>
                <a:defRPr sz="800">
                  <a:solidFill>
                    <a:srgbClr val="FFFFFF"/>
                  </a:solidFill>
                </a:defRPr>
              </a:pPr>
              <a:r>
                <a:rPr sz="800"/>
                <a:t>B:95</a:t>
              </a:r>
            </a:p>
          </p:txBody>
        </p:sp>
      </p:grpSp>
      <p:grpSp>
        <p:nvGrpSpPr>
          <p:cNvPr id="534" name="Group 44"/>
          <p:cNvGrpSpPr/>
          <p:nvPr/>
        </p:nvGrpSpPr>
        <p:grpSpPr>
          <a:xfrm>
            <a:off x="-1081339" y="659217"/>
            <a:ext cx="646292" cy="646292"/>
            <a:chOff x="-1" y="-1"/>
            <a:chExt cx="646290" cy="646290"/>
          </a:xfrm>
        </p:grpSpPr>
        <p:sp>
          <p:nvSpPr>
            <p:cNvPr id="532" name="Rectangle 45"/>
            <p:cNvSpPr/>
            <p:nvPr/>
          </p:nvSpPr>
          <p:spPr>
            <a:xfrm>
              <a:off x="-1" y="-1"/>
              <a:ext cx="646290" cy="646290"/>
            </a:xfrm>
            <a:prstGeom prst="rect">
              <a:avLst/>
            </a:prstGeom>
            <a:solidFill>
              <a:srgbClr val="1771EA"/>
            </a:solidFill>
            <a:ln w="12700" cap="flat">
              <a:noFill/>
              <a:miter lim="400000"/>
            </a:ln>
            <a:effectLst/>
          </p:spPr>
          <p:txBody>
            <a:bodyPr wrap="square" lIns="45719" tIns="45719" rIns="45719" bIns="45719" numCol="1" anchor="ctr">
              <a:noAutofit/>
            </a:bodyPr>
            <a:lstStyle/>
            <a:p>
              <a:pPr algn="ctr">
                <a:defRPr sz="800">
                  <a:solidFill>
                    <a:srgbClr val="FFFFFF"/>
                  </a:solidFill>
                </a:defRPr>
              </a:pPr>
              <a:endParaRPr sz="800"/>
            </a:p>
          </p:txBody>
        </p:sp>
        <p:sp>
          <p:nvSpPr>
            <p:cNvPr id="533" name="TextBox 46"/>
            <p:cNvSpPr txBox="1"/>
            <p:nvPr/>
          </p:nvSpPr>
          <p:spPr>
            <a:xfrm>
              <a:off x="0" y="0"/>
              <a:ext cx="337590" cy="461662"/>
            </a:xfrm>
            <a:prstGeom prst="rect">
              <a:avLst/>
            </a:prstGeom>
            <a:noFill/>
            <a:ln w="12700" cap="flat">
              <a:noFill/>
              <a:miter lim="400000"/>
            </a:ln>
            <a:effectLst/>
          </p:spPr>
          <p:txBody>
            <a:bodyPr wrap="none" lIns="45719" tIns="45719" rIns="45719" bIns="45719" numCol="1" anchor="t">
              <a:spAutoFit/>
            </a:bodyPr>
            <a:lstStyle/>
            <a:p>
              <a:pPr>
                <a:defRPr sz="800">
                  <a:solidFill>
                    <a:srgbClr val="FFFFFF"/>
                  </a:solidFill>
                </a:defRPr>
              </a:pPr>
              <a:r>
                <a:rPr sz="800"/>
                <a:t>R:23</a:t>
              </a:r>
            </a:p>
            <a:p>
              <a:pPr>
                <a:defRPr sz="800">
                  <a:solidFill>
                    <a:srgbClr val="FFFFFF"/>
                  </a:solidFill>
                </a:defRPr>
              </a:pPr>
              <a:r>
                <a:rPr sz="800"/>
                <a:t>G:136</a:t>
              </a:r>
            </a:p>
            <a:p>
              <a:pPr>
                <a:defRPr sz="800">
                  <a:solidFill>
                    <a:srgbClr val="FFFFFF"/>
                  </a:solidFill>
                </a:defRPr>
              </a:pPr>
              <a:r>
                <a:rPr sz="800"/>
                <a:t>B:238</a:t>
              </a:r>
            </a:p>
          </p:txBody>
        </p:sp>
      </p:grpSp>
      <p:grpSp>
        <p:nvGrpSpPr>
          <p:cNvPr id="537" name="Group 47"/>
          <p:cNvGrpSpPr/>
          <p:nvPr/>
        </p:nvGrpSpPr>
        <p:grpSpPr>
          <a:xfrm>
            <a:off x="-1081339" y="1371658"/>
            <a:ext cx="646292" cy="646291"/>
            <a:chOff x="-1" y="-1"/>
            <a:chExt cx="646290" cy="646290"/>
          </a:xfrm>
        </p:grpSpPr>
        <p:sp>
          <p:nvSpPr>
            <p:cNvPr id="535" name="Rectangle 48"/>
            <p:cNvSpPr/>
            <p:nvPr/>
          </p:nvSpPr>
          <p:spPr>
            <a:xfrm>
              <a:off x="-1" y="-1"/>
              <a:ext cx="646290" cy="646290"/>
            </a:xfrm>
            <a:prstGeom prst="rect">
              <a:avLst/>
            </a:prstGeom>
            <a:solidFill>
              <a:srgbClr val="25C1FB"/>
            </a:solidFill>
            <a:ln w="12700" cap="flat">
              <a:noFill/>
              <a:miter lim="400000"/>
            </a:ln>
            <a:effectLst/>
          </p:spPr>
          <p:txBody>
            <a:bodyPr wrap="square" lIns="45719" tIns="45719" rIns="45719" bIns="45719" numCol="1" anchor="ctr">
              <a:noAutofit/>
            </a:bodyPr>
            <a:lstStyle/>
            <a:p>
              <a:pPr algn="ctr">
                <a:defRPr sz="800">
                  <a:solidFill>
                    <a:srgbClr val="FFFFFF"/>
                  </a:solidFill>
                </a:defRPr>
              </a:pPr>
              <a:endParaRPr sz="800"/>
            </a:p>
          </p:txBody>
        </p:sp>
        <p:sp>
          <p:nvSpPr>
            <p:cNvPr id="536" name="TextBox 49"/>
            <p:cNvSpPr txBox="1"/>
            <p:nvPr/>
          </p:nvSpPr>
          <p:spPr>
            <a:xfrm>
              <a:off x="0" y="0"/>
              <a:ext cx="337590" cy="461662"/>
            </a:xfrm>
            <a:prstGeom prst="rect">
              <a:avLst/>
            </a:prstGeom>
            <a:noFill/>
            <a:ln w="12700" cap="flat">
              <a:noFill/>
              <a:miter lim="400000"/>
            </a:ln>
            <a:effectLst/>
          </p:spPr>
          <p:txBody>
            <a:bodyPr wrap="none" lIns="45719" tIns="45719" rIns="45719" bIns="45719" numCol="1" anchor="t">
              <a:spAutoFit/>
            </a:bodyPr>
            <a:lstStyle/>
            <a:p>
              <a:pPr>
                <a:defRPr sz="800"/>
              </a:pPr>
              <a:r>
                <a:rPr sz="800"/>
                <a:t>R:35</a:t>
              </a:r>
            </a:p>
            <a:p>
              <a:pPr>
                <a:defRPr sz="800"/>
              </a:pPr>
              <a:r>
                <a:rPr sz="800"/>
                <a:t>G:204</a:t>
              </a:r>
            </a:p>
            <a:p>
              <a:pPr>
                <a:defRPr sz="800"/>
              </a:pPr>
              <a:r>
                <a:rPr sz="800"/>
                <a:t>B:252</a:t>
              </a:r>
            </a:p>
          </p:txBody>
        </p:sp>
      </p:grpSp>
      <p:grpSp>
        <p:nvGrpSpPr>
          <p:cNvPr id="540" name="Group 50"/>
          <p:cNvGrpSpPr/>
          <p:nvPr/>
        </p:nvGrpSpPr>
        <p:grpSpPr>
          <a:xfrm>
            <a:off x="-1081339" y="2084095"/>
            <a:ext cx="646292" cy="646291"/>
            <a:chOff x="-1" y="-1"/>
            <a:chExt cx="646290" cy="646290"/>
          </a:xfrm>
        </p:grpSpPr>
        <p:sp>
          <p:nvSpPr>
            <p:cNvPr id="538" name="Rectangle 51"/>
            <p:cNvSpPr/>
            <p:nvPr/>
          </p:nvSpPr>
          <p:spPr>
            <a:xfrm>
              <a:off x="-1" y="-1"/>
              <a:ext cx="646290" cy="646290"/>
            </a:xfrm>
            <a:prstGeom prst="rect">
              <a:avLst/>
            </a:prstGeom>
            <a:solidFill>
              <a:srgbClr val="24BEBC"/>
            </a:solidFill>
            <a:ln w="12700" cap="flat">
              <a:noFill/>
              <a:miter lim="400000"/>
            </a:ln>
            <a:effectLst/>
          </p:spPr>
          <p:txBody>
            <a:bodyPr wrap="square" lIns="45719" tIns="45719" rIns="45719" bIns="45719" numCol="1" anchor="ctr">
              <a:noAutofit/>
            </a:bodyPr>
            <a:lstStyle/>
            <a:p>
              <a:pPr algn="ctr">
                <a:defRPr sz="800">
                  <a:solidFill>
                    <a:srgbClr val="FFFFFF"/>
                  </a:solidFill>
                </a:defRPr>
              </a:pPr>
              <a:endParaRPr sz="800"/>
            </a:p>
          </p:txBody>
        </p:sp>
        <p:sp>
          <p:nvSpPr>
            <p:cNvPr id="539" name="TextBox 52"/>
            <p:cNvSpPr txBox="1"/>
            <p:nvPr/>
          </p:nvSpPr>
          <p:spPr>
            <a:xfrm>
              <a:off x="0" y="0"/>
              <a:ext cx="337590" cy="461662"/>
            </a:xfrm>
            <a:prstGeom prst="rect">
              <a:avLst/>
            </a:prstGeom>
            <a:noFill/>
            <a:ln w="12700" cap="flat">
              <a:noFill/>
              <a:miter lim="400000"/>
            </a:ln>
            <a:effectLst/>
          </p:spPr>
          <p:txBody>
            <a:bodyPr wrap="none" lIns="45719" tIns="45719" rIns="45719" bIns="45719" numCol="1" anchor="t">
              <a:spAutoFit/>
            </a:bodyPr>
            <a:lstStyle/>
            <a:p>
              <a:pPr>
                <a:defRPr sz="800">
                  <a:solidFill>
                    <a:srgbClr val="FFFFFF"/>
                  </a:solidFill>
                </a:defRPr>
              </a:pPr>
              <a:r>
                <a:rPr sz="800"/>
                <a:t>R:33</a:t>
              </a:r>
            </a:p>
            <a:p>
              <a:pPr>
                <a:defRPr sz="800">
                  <a:solidFill>
                    <a:srgbClr val="FFFFFF"/>
                  </a:solidFill>
                </a:defRPr>
              </a:pPr>
              <a:r>
                <a:rPr sz="800"/>
                <a:t>G:200</a:t>
              </a:r>
            </a:p>
            <a:p>
              <a:pPr>
                <a:defRPr sz="800">
                  <a:solidFill>
                    <a:srgbClr val="FFFFFF"/>
                  </a:solidFill>
                </a:defRPr>
              </a:pPr>
              <a:r>
                <a:rPr sz="800"/>
                <a:t>B:200</a:t>
              </a:r>
            </a:p>
          </p:txBody>
        </p:sp>
      </p:grpSp>
      <p:sp>
        <p:nvSpPr>
          <p:cNvPr id="541" name="TextBox 58"/>
          <p:cNvSpPr txBox="1"/>
          <p:nvPr/>
        </p:nvSpPr>
        <p:spPr>
          <a:xfrm>
            <a:off x="-1095447" y="3710097"/>
            <a:ext cx="646289" cy="415492"/>
          </a:xfrm>
          <a:prstGeom prst="rect">
            <a:avLst/>
          </a:prstGeom>
          <a:ln w="12700">
            <a:miter lim="400000"/>
          </a:ln>
        </p:spPr>
        <p:txBody>
          <a:bodyPr lIns="45716" tIns="45717" rIns="45716" bIns="45717">
            <a:spAutoFit/>
          </a:bodyPr>
          <a:lstStyle/>
          <a:p>
            <a:pPr>
              <a:defRPr sz="700">
                <a:solidFill>
                  <a:srgbClr val="FFFFFF"/>
                </a:solidFill>
              </a:defRPr>
            </a:pPr>
            <a:r>
              <a:rPr sz="700"/>
              <a:t>中文字体：</a:t>
            </a:r>
            <a:endParaRPr sz="700">
              <a:solidFill>
                <a:srgbClr val="1EA19F"/>
              </a:solidFill>
            </a:endParaRPr>
          </a:p>
          <a:p>
            <a:pPr>
              <a:defRPr sz="1400">
                <a:solidFill>
                  <a:srgbClr val="FFFFFF"/>
                </a:solidFill>
                <a:latin typeface="Heiti SC Medium" panose="02000000000000000000" charset="-122"/>
                <a:ea typeface="Heiti SC Medium" panose="02000000000000000000" charset="-122"/>
                <a:cs typeface="Heiti SC Medium" panose="02000000000000000000" charset="-122"/>
                <a:sym typeface="Heiti SC Medium" panose="02000000000000000000" charset="-122"/>
              </a:defRPr>
            </a:pPr>
            <a:r>
              <a:rPr sz="1400"/>
              <a:t>黑体</a:t>
            </a:r>
          </a:p>
        </p:txBody>
      </p:sp>
      <p:grpSp>
        <p:nvGrpSpPr>
          <p:cNvPr id="544" name="Group 59"/>
          <p:cNvGrpSpPr/>
          <p:nvPr/>
        </p:nvGrpSpPr>
        <p:grpSpPr>
          <a:xfrm>
            <a:off x="-1081339" y="2796529"/>
            <a:ext cx="646292" cy="646291"/>
            <a:chOff x="-1" y="-1"/>
            <a:chExt cx="646290" cy="646290"/>
          </a:xfrm>
        </p:grpSpPr>
        <p:sp>
          <p:nvSpPr>
            <p:cNvPr id="542" name="Rectangle 60"/>
            <p:cNvSpPr/>
            <p:nvPr/>
          </p:nvSpPr>
          <p:spPr>
            <a:xfrm>
              <a:off x="-1" y="-1"/>
              <a:ext cx="646290" cy="646290"/>
            </a:xfrm>
            <a:prstGeom prst="rect">
              <a:avLst/>
            </a:prstGeom>
            <a:solidFill>
              <a:srgbClr val="9F55FB"/>
            </a:solidFill>
            <a:ln w="12700" cap="flat">
              <a:noFill/>
              <a:miter lim="400000"/>
            </a:ln>
            <a:effectLst/>
          </p:spPr>
          <p:txBody>
            <a:bodyPr wrap="square" lIns="45719" tIns="45719" rIns="45719" bIns="45719" numCol="1" anchor="ctr">
              <a:noAutofit/>
            </a:bodyPr>
            <a:lstStyle/>
            <a:p>
              <a:pPr algn="ctr">
                <a:defRPr sz="800">
                  <a:solidFill>
                    <a:srgbClr val="FFFFFF"/>
                  </a:solidFill>
                </a:defRPr>
              </a:pPr>
              <a:endParaRPr sz="800"/>
            </a:p>
          </p:txBody>
        </p:sp>
        <p:sp>
          <p:nvSpPr>
            <p:cNvPr id="543" name="TextBox 61"/>
            <p:cNvSpPr txBox="1"/>
            <p:nvPr/>
          </p:nvSpPr>
          <p:spPr>
            <a:xfrm>
              <a:off x="0" y="0"/>
              <a:ext cx="337590" cy="461662"/>
            </a:xfrm>
            <a:prstGeom prst="rect">
              <a:avLst/>
            </a:prstGeom>
            <a:noFill/>
            <a:ln w="12700" cap="flat">
              <a:noFill/>
              <a:miter lim="400000"/>
            </a:ln>
            <a:effectLst/>
          </p:spPr>
          <p:txBody>
            <a:bodyPr wrap="none" lIns="45719" tIns="45719" rIns="45719" bIns="45719" numCol="1" anchor="t">
              <a:spAutoFit/>
            </a:bodyPr>
            <a:lstStyle/>
            <a:p>
              <a:pPr>
                <a:defRPr sz="800">
                  <a:solidFill>
                    <a:srgbClr val="FFFFFF"/>
                  </a:solidFill>
                </a:defRPr>
              </a:pPr>
              <a:r>
                <a:rPr sz="800"/>
                <a:t>R:176</a:t>
              </a:r>
            </a:p>
            <a:p>
              <a:pPr>
                <a:defRPr sz="800">
                  <a:solidFill>
                    <a:srgbClr val="FFFFFF"/>
                  </a:solidFill>
                </a:defRPr>
              </a:pPr>
              <a:r>
                <a:rPr sz="800"/>
                <a:t>G:115</a:t>
              </a:r>
            </a:p>
            <a:p>
              <a:pPr>
                <a:defRPr sz="800">
                  <a:solidFill>
                    <a:srgbClr val="FFFFFF"/>
                  </a:solidFill>
                </a:defRPr>
              </a:pPr>
              <a:r>
                <a:rPr sz="800"/>
                <a:t>B:252</a:t>
              </a:r>
            </a:p>
          </p:txBody>
        </p:sp>
      </p:grpSp>
      <p:sp>
        <p:nvSpPr>
          <p:cNvPr id="545" name="Rectangle 62"/>
          <p:cNvSpPr txBox="1"/>
          <p:nvPr/>
        </p:nvSpPr>
        <p:spPr>
          <a:xfrm>
            <a:off x="-1095448" y="4158940"/>
            <a:ext cx="770894" cy="446270"/>
          </a:xfrm>
          <a:prstGeom prst="rect">
            <a:avLst/>
          </a:prstGeom>
          <a:ln w="12700">
            <a:miter lim="400000"/>
          </a:ln>
        </p:spPr>
        <p:txBody>
          <a:bodyPr lIns="45716" tIns="45717" rIns="45716" bIns="45717">
            <a:spAutoFit/>
          </a:bodyPr>
          <a:lstStyle/>
          <a:p>
            <a:pPr>
              <a:defRPr sz="700">
                <a:solidFill>
                  <a:srgbClr val="FFFFFF"/>
                </a:solidFill>
              </a:defRPr>
            </a:pPr>
            <a:r>
              <a:rPr sz="700"/>
              <a:t>英文字体：</a:t>
            </a:r>
            <a:endParaRPr sz="700" b="1">
              <a:latin typeface="Arial" panose="020B0604020202020204"/>
              <a:ea typeface="Arial" panose="020B0604020202020204"/>
              <a:cs typeface="Arial" panose="020B0604020202020204"/>
              <a:sym typeface="Arial" panose="020B0604020202020204"/>
            </a:endParaRPr>
          </a:p>
          <a:p>
            <a:pPr>
              <a:defRPr sz="1600" b="1">
                <a:solidFill>
                  <a:srgbClr val="FFFFFF"/>
                </a:solidFill>
                <a:latin typeface="Arial" panose="020B0604020202020204"/>
                <a:ea typeface="Arial" panose="020B0604020202020204"/>
                <a:cs typeface="Arial" panose="020B0604020202020204"/>
                <a:sym typeface="Arial" panose="020B0604020202020204"/>
              </a:defRPr>
            </a:pPr>
            <a:r>
              <a:rPr sz="1600"/>
              <a:t>Arial</a:t>
            </a:r>
          </a:p>
        </p:txBody>
      </p:sp>
      <p:grpSp>
        <p:nvGrpSpPr>
          <p:cNvPr id="554" name="Group 75"/>
          <p:cNvGrpSpPr/>
          <p:nvPr/>
        </p:nvGrpSpPr>
        <p:grpSpPr>
          <a:xfrm>
            <a:off x="-201085" y="208517"/>
            <a:ext cx="136830" cy="4388333"/>
            <a:chOff x="0" y="0"/>
            <a:chExt cx="136829" cy="4388332"/>
          </a:xfrm>
        </p:grpSpPr>
        <p:sp>
          <p:nvSpPr>
            <p:cNvPr id="546" name="Straight Connector 76"/>
            <p:cNvSpPr/>
            <p:nvPr/>
          </p:nvSpPr>
          <p:spPr>
            <a:xfrm flipH="1">
              <a:off x="0" y="1206199"/>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nvGrpSpPr>
            <p:cNvPr id="549" name="Group 77"/>
            <p:cNvGrpSpPr/>
            <p:nvPr/>
          </p:nvGrpSpPr>
          <p:grpSpPr>
            <a:xfrm>
              <a:off x="0" y="4046288"/>
              <a:ext cx="136830" cy="342045"/>
              <a:chOff x="0" y="0"/>
              <a:chExt cx="136829" cy="342044"/>
            </a:xfrm>
          </p:grpSpPr>
          <p:sp>
            <p:nvSpPr>
              <p:cNvPr id="547" name="Straight Connector 81"/>
              <p:cNvSpPr/>
              <p:nvPr/>
            </p:nvSpPr>
            <p:spPr>
              <a:xfrm flipH="1">
                <a:off x="0" y="342043"/>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sp>
            <p:nvSpPr>
              <p:cNvPr id="548" name="Straight Connector 82"/>
              <p:cNvSpPr/>
              <p:nvPr/>
            </p:nvSpPr>
            <p:spPr>
              <a:xfrm flipH="1" flipV="1">
                <a:off x="0" y="-1"/>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grpSp>
          <p:nvGrpSpPr>
            <p:cNvPr id="552" name="Group 78"/>
            <p:cNvGrpSpPr/>
            <p:nvPr/>
          </p:nvGrpSpPr>
          <p:grpSpPr>
            <a:xfrm>
              <a:off x="0" y="0"/>
              <a:ext cx="136830" cy="864156"/>
              <a:chOff x="0" y="0"/>
              <a:chExt cx="136829" cy="864155"/>
            </a:xfrm>
          </p:grpSpPr>
          <p:sp>
            <p:nvSpPr>
              <p:cNvPr id="550" name="Straight Connector 79"/>
              <p:cNvSpPr/>
              <p:nvPr/>
            </p:nvSpPr>
            <p:spPr>
              <a:xfrm flipH="1">
                <a:off x="0" y="864155"/>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sp>
            <p:nvSpPr>
              <p:cNvPr id="551" name="Straight Connector 80"/>
              <p:cNvSpPr/>
              <p:nvPr/>
            </p:nvSpPr>
            <p:spPr>
              <a:xfrm flipH="1" flipV="1">
                <a:off x="0" y="-1"/>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sp>
          <p:nvSpPr>
            <p:cNvPr id="553" name="Straight Connector 93"/>
            <p:cNvSpPr/>
            <p:nvPr/>
          </p:nvSpPr>
          <p:spPr>
            <a:xfrm flipH="1">
              <a:off x="0" y="342044"/>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grpSp>
        <p:nvGrpSpPr>
          <p:cNvPr id="563" name="Group 95"/>
          <p:cNvGrpSpPr/>
          <p:nvPr/>
        </p:nvGrpSpPr>
        <p:grpSpPr>
          <a:xfrm>
            <a:off x="9196915" y="208517"/>
            <a:ext cx="136830" cy="4388333"/>
            <a:chOff x="0" y="0"/>
            <a:chExt cx="136829" cy="4388332"/>
          </a:xfrm>
        </p:grpSpPr>
        <p:sp>
          <p:nvSpPr>
            <p:cNvPr id="555" name="Straight Connector 96"/>
            <p:cNvSpPr/>
            <p:nvPr/>
          </p:nvSpPr>
          <p:spPr>
            <a:xfrm flipH="1">
              <a:off x="0" y="1206199"/>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nvGrpSpPr>
            <p:cNvPr id="558" name="Group 97"/>
            <p:cNvGrpSpPr/>
            <p:nvPr/>
          </p:nvGrpSpPr>
          <p:grpSpPr>
            <a:xfrm>
              <a:off x="0" y="4046288"/>
              <a:ext cx="136830" cy="342045"/>
              <a:chOff x="0" y="0"/>
              <a:chExt cx="136829" cy="342044"/>
            </a:xfrm>
          </p:grpSpPr>
          <p:sp>
            <p:nvSpPr>
              <p:cNvPr id="556" name="Straight Connector 102"/>
              <p:cNvSpPr/>
              <p:nvPr/>
            </p:nvSpPr>
            <p:spPr>
              <a:xfrm flipH="1">
                <a:off x="0" y="342043"/>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sp>
            <p:nvSpPr>
              <p:cNvPr id="557" name="Straight Connector 103"/>
              <p:cNvSpPr/>
              <p:nvPr/>
            </p:nvSpPr>
            <p:spPr>
              <a:xfrm flipH="1" flipV="1">
                <a:off x="0" y="-1"/>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grpSp>
          <p:nvGrpSpPr>
            <p:cNvPr id="561" name="Group 98"/>
            <p:cNvGrpSpPr/>
            <p:nvPr/>
          </p:nvGrpSpPr>
          <p:grpSpPr>
            <a:xfrm>
              <a:off x="0" y="0"/>
              <a:ext cx="136830" cy="864156"/>
              <a:chOff x="0" y="0"/>
              <a:chExt cx="136829" cy="864155"/>
            </a:xfrm>
          </p:grpSpPr>
          <p:sp>
            <p:nvSpPr>
              <p:cNvPr id="559" name="Straight Connector 100"/>
              <p:cNvSpPr/>
              <p:nvPr/>
            </p:nvSpPr>
            <p:spPr>
              <a:xfrm flipH="1">
                <a:off x="0" y="864155"/>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sp>
            <p:nvSpPr>
              <p:cNvPr id="560" name="Straight Connector 101"/>
              <p:cNvSpPr/>
              <p:nvPr/>
            </p:nvSpPr>
            <p:spPr>
              <a:xfrm flipH="1" flipV="1">
                <a:off x="0" y="-1"/>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sp>
          <p:nvSpPr>
            <p:cNvPr id="562" name="Straight Connector 99"/>
            <p:cNvSpPr/>
            <p:nvPr/>
          </p:nvSpPr>
          <p:spPr>
            <a:xfrm flipH="1">
              <a:off x="0" y="342044"/>
              <a:ext cx="136830" cy="1"/>
            </a:xfrm>
            <a:prstGeom prst="line">
              <a:avLst/>
            </a:prstGeom>
            <a:noFill/>
            <a:ln w="6350" cap="flat">
              <a:solidFill>
                <a:srgbClr val="FFFFFF"/>
              </a:solidFill>
              <a:prstDash val="sysDash"/>
              <a:round/>
            </a:ln>
            <a:effectLst/>
          </p:spPr>
          <p:txBody>
            <a:bodyPr wrap="square" lIns="45719" tIns="45719" rIns="45719" bIns="45719" numCol="1" anchor="t">
              <a:noAutofit/>
            </a:bodyPr>
            <a:lstStyle/>
            <a:p>
              <a:endParaRPr sz="1900"/>
            </a:p>
          </p:txBody>
        </p:sp>
      </p:grpSp>
      <p:sp>
        <p:nvSpPr>
          <p:cNvPr id="565" name="标题文本"/>
          <p:cNvSpPr txBox="1">
            <a:spLocks noGrp="1"/>
          </p:cNvSpPr>
          <p:nvPr>
            <p:ph type="title" hasCustomPrompt="1"/>
          </p:nvPr>
        </p:nvSpPr>
        <p:spPr>
          <a:xfrm>
            <a:off x="443868" y="146398"/>
            <a:ext cx="8417188" cy="444152"/>
          </a:xfrm>
          <a:prstGeom prst="rect">
            <a:avLst/>
          </a:prstGeom>
        </p:spPr>
        <p:txBody>
          <a:bodyPr lIns="68576" tIns="34288" rIns="68576" bIns="34288">
            <a:noAutofit/>
          </a:bodyPr>
          <a:lstStyle>
            <a:lvl1pPr>
              <a:defRPr sz="24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stStyle>
          <a:p>
            <a:r>
              <a:t>标题文本</a:t>
            </a:r>
          </a:p>
        </p:txBody>
      </p:sp>
      <p:pic>
        <p:nvPicPr>
          <p:cNvPr id="566" name="图片 3" descr="图片 3"/>
          <p:cNvPicPr>
            <a:picLocks noChangeAspect="1"/>
          </p:cNvPicPr>
          <p:nvPr/>
        </p:nvPicPr>
        <p:blipFill>
          <a:blip r:embed="rId2" cstate="print"/>
          <a:srcRect/>
          <a:stretch>
            <a:fillRect/>
          </a:stretch>
        </p:blipFill>
        <p:spPr>
          <a:xfrm>
            <a:off x="7826834" y="186033"/>
            <a:ext cx="1020304" cy="338452"/>
          </a:xfrm>
          <a:prstGeom prst="rect">
            <a:avLst/>
          </a:prstGeom>
          <a:ln w="12700">
            <a:miter lim="400000"/>
            <a:headEnd/>
            <a:tailEnd/>
          </a:ln>
        </p:spPr>
      </p:pic>
      <p:sp>
        <p:nvSpPr>
          <p:cNvPr id="48" name="Text Box 5"/>
          <p:cNvSpPr txBox="1">
            <a:spLocks noChangeArrowheads="1"/>
          </p:cNvSpPr>
          <p:nvPr userDrawn="1"/>
        </p:nvSpPr>
        <p:spPr bwMode="auto">
          <a:xfrm>
            <a:off x="8682438" y="4920809"/>
            <a:ext cx="461562" cy="123111"/>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8610" fontAlgn="base">
              <a:spcBef>
                <a:spcPct val="50000"/>
              </a:spcBef>
              <a:spcAft>
                <a:spcPct val="0"/>
              </a:spcAft>
              <a:defRPr/>
            </a:pPr>
            <a:fld id="{046AD7C7-DE3F-5E43-A3A8-CA80750AE375}" type="slidenum">
              <a:rPr kumimoji="0" lang="en-US" altLang="zh-CN" sz="800" b="1" kern="0" smtClean="0">
                <a:solidFill>
                  <a:schemeClr val="bg1"/>
                </a:solidFill>
                <a:latin typeface="Arial" panose="020B0604020202020204"/>
                <a:cs typeface="Arial" panose="020B0604020202020204"/>
                <a:sym typeface="Helvetica Neue"/>
              </a:rPr>
              <a:t>‹#›</a:t>
            </a:fld>
            <a:endParaRPr kumimoji="0" lang="en-US" altLang="zh-CN" sz="800" b="1" kern="0" dirty="0">
              <a:solidFill>
                <a:schemeClr val="bg1"/>
              </a:solidFill>
              <a:latin typeface="Arial" panose="020B0604020202020204"/>
              <a:cs typeface="Arial" panose="020B0604020202020204"/>
              <a:sym typeface="Helvetica Neue"/>
            </a:endParaRPr>
          </a:p>
        </p:txBody>
      </p:sp>
      <p:sp>
        <p:nvSpPr>
          <p:cNvPr id="49" name="Text Box 2"/>
          <p:cNvSpPr txBox="1"/>
          <p:nvPr userDrawn="1"/>
        </p:nvSpPr>
        <p:spPr>
          <a:xfrm>
            <a:off x="6938362" y="4907764"/>
            <a:ext cx="1622426" cy="130999"/>
          </a:xfrm>
          <a:prstGeom prst="rect">
            <a:avLst/>
          </a:prstGeom>
          <a:ln w="12700">
            <a:miter lim="400000"/>
          </a:ln>
        </p:spPr>
        <p:txBody>
          <a:bodyPr lIns="6668" tIns="6668" rIns="6668" bIns="6668" anchor="ctr">
            <a:spAutoFit/>
          </a:bodyPr>
          <a:lstStyle/>
          <a:p>
            <a:pPr algn="r">
              <a:lnSpc>
                <a:spcPts val="1000"/>
              </a:lnSpc>
              <a:defRPr sz="700">
                <a:solidFill>
                  <a:srgbClr val="FFFFFF">
                    <a:alpha val="50000"/>
                  </a:srgbClr>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r>
              <a:rPr sz="700" dirty="0">
                <a:solidFill>
                  <a:schemeClr val="bg1"/>
                </a:solidFill>
              </a:rPr>
              <a:t>① </a:t>
            </a:r>
            <a:r>
              <a:rPr sz="700" dirty="0" err="1">
                <a:solidFill>
                  <a:schemeClr val="bg1"/>
                </a:solidFill>
              </a:rPr>
              <a:t>绝密信息</a:t>
            </a:r>
            <a:r>
              <a:rPr sz="700" dirty="0">
                <a:solidFill>
                  <a:schemeClr val="bg1"/>
                </a:solidFill>
              </a:rPr>
              <a:t> </a:t>
            </a:r>
            <a:r>
              <a:rPr sz="700" dirty="0" err="1">
                <a:solidFill>
                  <a:schemeClr val="bg1"/>
                </a:solidFill>
              </a:rPr>
              <a:t>严禁泄露</a:t>
            </a:r>
            <a:endParaRPr sz="700" dirty="0">
              <a:solidFill>
                <a:schemeClr val="bg1"/>
              </a:solidFill>
            </a:endParaRPr>
          </a:p>
        </p:txBody>
      </p:sp>
      <p:sp>
        <p:nvSpPr>
          <p:cNvPr id="50" name="正文级别 1…"/>
          <p:cNvSpPr txBox="1">
            <a:spLocks noGrp="1"/>
          </p:cNvSpPr>
          <p:nvPr>
            <p:ph type="body" idx="1" hasCustomPrompt="1"/>
          </p:nvPr>
        </p:nvSpPr>
        <p:spPr>
          <a:xfrm>
            <a:off x="443870" y="917112"/>
            <a:ext cx="8404857" cy="3667650"/>
          </a:xfrm>
          <a:prstGeom prst="rect">
            <a:avLst/>
          </a:prstGeom>
        </p:spPr>
        <p:txBody>
          <a:bodyPr lIns="68576" tIns="34288" rIns="68576" bIns="34288">
            <a:normAutofit/>
          </a:bodyPr>
          <a:lstStyle>
            <a:lvl1pPr>
              <a:spcBef>
                <a:spcPts val="1000"/>
              </a:spcBef>
              <a:defRPr sz="12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1pPr>
            <a:lvl2pPr indent="53975">
              <a:spcBef>
                <a:spcPts val="1000"/>
              </a:spcBef>
              <a:defRPr sz="12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2pPr>
            <a:lvl3pPr indent="213995">
              <a:spcBef>
                <a:spcPts val="1000"/>
              </a:spcBef>
              <a:defRPr sz="12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3pPr>
            <a:lvl4pPr indent="409575">
              <a:spcBef>
                <a:spcPts val="1000"/>
              </a:spcBef>
              <a:defRPr sz="12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4pPr>
            <a:lvl5pPr indent="569595">
              <a:spcBef>
                <a:spcPts val="1000"/>
              </a:spcBef>
              <a:defRPr sz="1200">
                <a:solidFill>
                  <a:srgbClr val="FFFFFF"/>
                </a:solidFill>
                <a:latin typeface="微软雅黑" panose="020B0503020204020204" charset="-122"/>
                <a:ea typeface="微软雅黑" panose="020B0503020204020204" charset="-122"/>
                <a:cs typeface="微软雅黑" panose="020B0503020204020204" charset="-122"/>
                <a:sym typeface="微软雅黑" panose="020B0503020204020204" charset="-122"/>
              </a:defRPr>
            </a:lvl5pPr>
          </a:lstStyle>
          <a:p>
            <a:r>
              <a:t>正文级别 1</a:t>
            </a:r>
          </a:p>
          <a:p>
            <a:pPr lvl="1"/>
            <a:r>
              <a:t>正文级别 2</a:t>
            </a:r>
          </a:p>
          <a:p>
            <a:pPr lvl="2"/>
            <a:r>
              <a:t>正文级别 3</a:t>
            </a:r>
          </a:p>
          <a:p>
            <a:pPr lvl="3"/>
            <a:r>
              <a:t>正文级别 4</a:t>
            </a:r>
          </a:p>
          <a:p>
            <a:pPr lvl="4"/>
            <a:r>
              <a:t>正文级别 5</a:t>
            </a: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6_Comparison">
    <p:bg>
      <p:bgPr>
        <a:solidFill>
          <a:srgbClr val="1771EA"/>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a:fillRect/>
          </a:stretch>
        </p:blipFill>
        <p:spPr>
          <a:xfrm>
            <a:off x="7826836" y="143934"/>
            <a:ext cx="1020303" cy="380554"/>
          </a:xfrm>
          <a:prstGeom prst="rect">
            <a:avLst/>
          </a:prstGeom>
        </p:spPr>
      </p:pic>
      <p:sp>
        <p:nvSpPr>
          <p:cNvPr id="5" name="Text Box 5"/>
          <p:cNvSpPr txBox="1">
            <a:spLocks noChangeArrowheads="1"/>
          </p:cNvSpPr>
          <p:nvPr userDrawn="1"/>
        </p:nvSpPr>
        <p:spPr bwMode="auto">
          <a:xfrm>
            <a:off x="8682438" y="4918884"/>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7975"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t>‹#›</a:t>
            </a:fld>
            <a:endParaRPr kumimoji="0" lang="en-US" altLang="zh-CN" sz="825" b="0" kern="0" dirty="0">
              <a:solidFill>
                <a:schemeClr val="bg1"/>
              </a:solidFill>
              <a:latin typeface="Arial" panose="020B0604020202020204"/>
              <a:cs typeface="Arial" panose="020B0604020202020204"/>
              <a:sym typeface="Helvetica Neue"/>
            </a:endParaRPr>
          </a:p>
        </p:txBody>
      </p:sp>
      <p:sp>
        <p:nvSpPr>
          <p:cNvPr id="6" name="Text Box 2"/>
          <p:cNvSpPr txBox="1"/>
          <p:nvPr userDrawn="1"/>
        </p:nvSpPr>
        <p:spPr>
          <a:xfrm>
            <a:off x="6938361" y="4907761"/>
            <a:ext cx="1622426" cy="130999"/>
          </a:xfrm>
          <a:prstGeom prst="rect">
            <a:avLst/>
          </a:prstGeom>
          <a:ln w="12700">
            <a:miter lim="400000"/>
          </a:ln>
        </p:spPr>
        <p:txBody>
          <a:bodyPr lIns="6668" tIns="6668" rIns="6668" bIns="6668" anchor="ctr">
            <a:spAutoFit/>
          </a:bodyPr>
          <a:lstStyle/>
          <a:p>
            <a:pPr algn="r">
              <a:lnSpc>
                <a:spcPts val="1000"/>
              </a:lnSpc>
              <a:defRPr sz="700">
                <a:solidFill>
                  <a:srgbClr val="FFFFFF">
                    <a:alpha val="50000"/>
                  </a:srgbClr>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r>
              <a:rPr sz="700" dirty="0">
                <a:solidFill>
                  <a:schemeClr val="bg1"/>
                </a:solidFill>
              </a:rPr>
              <a:t>① </a:t>
            </a:r>
            <a:r>
              <a:rPr sz="700" dirty="0" err="1">
                <a:solidFill>
                  <a:schemeClr val="bg1"/>
                </a:solidFill>
              </a:rPr>
              <a:t>绝密信息</a:t>
            </a:r>
            <a:r>
              <a:rPr sz="700" dirty="0">
                <a:solidFill>
                  <a:schemeClr val="bg1"/>
                </a:solidFill>
              </a:rPr>
              <a:t> </a:t>
            </a:r>
            <a:r>
              <a:rPr sz="700" dirty="0" err="1">
                <a:solidFill>
                  <a:schemeClr val="bg1"/>
                </a:solidFill>
              </a:rPr>
              <a:t>严禁泄露</a:t>
            </a:r>
            <a:endParaRPr sz="700" dirty="0">
              <a:solidFill>
                <a:schemeClr val="bg1"/>
              </a:solidFill>
            </a:endParaRPr>
          </a:p>
        </p:txBody>
      </p:sp>
      <p:sp>
        <p:nvSpPr>
          <p:cNvPr id="8" name="Rectangle 2"/>
          <p:cNvSpPr>
            <a:spLocks noGrp="1" noChangeArrowheads="1"/>
          </p:cNvSpPr>
          <p:nvPr>
            <p:ph type="title" hasCustomPrompt="1"/>
          </p:nvPr>
        </p:nvSpPr>
        <p:spPr bwMode="auto">
          <a:xfrm>
            <a:off x="453873" y="222366"/>
            <a:ext cx="8396441" cy="525716"/>
          </a:xfrm>
          <a:prstGeom prst="rect">
            <a:avLst/>
          </a:prstGeom>
          <a:noFill/>
          <a:ln w="9525">
            <a:noFill/>
            <a:miter lim="800000"/>
          </a:ln>
        </p:spPr>
        <p:txBody>
          <a:bodyPr vert="horz" wrap="square" lIns="0" tIns="0" rIns="0" bIns="0" numCol="1" anchor="t" anchorCtr="0" compatLnSpc="1"/>
          <a:lstStyle>
            <a:lvl1pPr>
              <a:defRPr sz="1600">
                <a:solidFill>
                  <a:schemeClr val="bg1"/>
                </a:solidFill>
              </a:defRPr>
            </a:lvl1pPr>
          </a:lstStyle>
          <a:p>
            <a:r>
              <a:rPr lang="zh-CN" altLang="en-US" sz="2400" b="1" dirty="0"/>
              <a:t>小标题</a:t>
            </a:r>
            <a:r>
              <a:rPr lang="en-US" altLang="zh-CN" sz="3600" b="0" dirty="0"/>
              <a:t/>
            </a:r>
            <a:br>
              <a:rPr lang="en-US" altLang="zh-CN" sz="3600" b="0" dirty="0"/>
            </a:br>
            <a:r>
              <a:rPr kumimoji="1" lang="zh-CN" altLang="en-US" sz="4400" dirty="0">
                <a:solidFill>
                  <a:srgbClr val="FFC000"/>
                </a:solidFill>
              </a:rPr>
              <a:t>单击此处</a:t>
            </a:r>
            <a:br>
              <a:rPr kumimoji="1" lang="zh-CN" altLang="en-US" sz="4400" dirty="0">
                <a:solidFill>
                  <a:srgbClr val="FFC000"/>
                </a:solidFill>
              </a:rPr>
            </a:br>
            <a:r>
              <a:rPr kumimoji="1" lang="zh-CN" altLang="en-US" sz="4400" dirty="0">
                <a:solidFill>
                  <a:srgbClr val="FFC000"/>
                </a:solidFill>
              </a:rPr>
              <a:t>可更改模板标题</a:t>
            </a:r>
            <a:br>
              <a:rPr kumimoji="1" lang="zh-CN" altLang="en-US" sz="4400" dirty="0">
                <a:solidFill>
                  <a:srgbClr val="FFC000"/>
                </a:solidFill>
              </a:rPr>
            </a:br>
            <a:r>
              <a:rPr kumimoji="1" lang="zh-CN" altLang="en-US" sz="4400" dirty="0">
                <a:solidFill>
                  <a:srgbClr val="FFC000"/>
                </a:solidFill>
              </a:rPr>
              <a:t>中的文字</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rgbClr val="1771EB"/>
        </a:solidFill>
        <a:effectLst/>
      </p:bgPr>
    </p:bg>
    <p:spTree>
      <p:nvGrpSpPr>
        <p:cNvPr id="1" name=""/>
        <p:cNvGrpSpPr/>
        <p:nvPr/>
      </p:nvGrpSpPr>
      <p:grpSpPr>
        <a:xfrm>
          <a:off x="0" y="0"/>
          <a:ext cx="0" cy="0"/>
          <a:chOff x="0" y="0"/>
          <a:chExt cx="0" cy="0"/>
        </a:xfrm>
      </p:grpSpPr>
      <p:sp>
        <p:nvSpPr>
          <p:cNvPr id="5" name="Rectangle 37"/>
          <p:cNvSpPr/>
          <p:nvPr userDrawn="1"/>
        </p:nvSpPr>
        <p:spPr bwMode="auto">
          <a:xfrm>
            <a:off x="856193" y="4741878"/>
            <a:ext cx="2875380" cy="304800"/>
          </a:xfrm>
          <a:prstGeom prst="rect">
            <a:avLst/>
          </a:prstGeom>
          <a:noFill/>
          <a:ln>
            <a:noFill/>
          </a:ln>
        </p:spPr>
        <p:txBody>
          <a:bodyPr lIns="0" tIns="0" rIns="0" bIns="0" anchor="ctr"/>
          <a:lstStyle/>
          <a:p>
            <a:pPr algn="l"/>
            <a:r>
              <a:rPr lang="zh-CN" altLang="en-US" sz="700" b="0" i="0" spc="0" baseline="0" dirty="0">
                <a:solidFill>
                  <a:schemeClr val="bg1">
                    <a:alpha val="50000"/>
                  </a:schemeClr>
                </a:solidFill>
                <a:latin typeface="微软雅黑" pitchFamily="34" charset="-122"/>
                <a:ea typeface="微软雅黑" pitchFamily="34" charset="-122"/>
                <a:cs typeface="微软雅黑"/>
                <a:sym typeface="Microsoft YaHei Bold" charset="0"/>
              </a:rPr>
              <a:t>版权所有</a:t>
            </a:r>
            <a:r>
              <a:rPr lang="en-US" altLang="zh-CN" sz="700" b="0" i="0" spc="0" baseline="0" dirty="0">
                <a:solidFill>
                  <a:schemeClr val="bg1">
                    <a:alpha val="50000"/>
                  </a:schemeClr>
                </a:solidFill>
                <a:latin typeface="微软雅黑" pitchFamily="34" charset="-122"/>
                <a:ea typeface="微软雅黑" pitchFamily="34" charset="-122"/>
                <a:cs typeface="微软雅黑"/>
                <a:sym typeface="Helvetica Neue" charset="0"/>
              </a:rPr>
              <a:t>©1993-2021 </a:t>
            </a:r>
            <a:r>
              <a:rPr lang="zh-CN" altLang="en-US" sz="700" b="0" i="0" spc="0" baseline="0" dirty="0">
                <a:solidFill>
                  <a:schemeClr val="bg1">
                    <a:alpha val="50000"/>
                  </a:schemeClr>
                </a:solidFill>
                <a:latin typeface="微软雅黑" pitchFamily="34" charset="-122"/>
                <a:ea typeface="微软雅黑" pitchFamily="34" charset="-122"/>
                <a:cs typeface="微软雅黑"/>
                <a:sym typeface="Microsoft YaHei Bold" charset="0"/>
              </a:rPr>
              <a:t>金蝶国际软件集团有限公司</a:t>
            </a:r>
          </a:p>
        </p:txBody>
      </p:sp>
      <p:pic>
        <p:nvPicPr>
          <p:cNvPr id="10" name="【最终版本】11S定版本.gif" descr="【最终版本】11S定版本.gif">
            <a:extLst>
              <a:ext uri="{FF2B5EF4-FFF2-40B4-BE49-F238E27FC236}">
                <a16:creationId xmlns:a16="http://schemas.microsoft.com/office/drawing/2014/main" xmlns="" id="{F1E7A80A-9C38-8B40-B0E3-061B22869495}"/>
              </a:ext>
            </a:extLst>
          </p:cNvPr>
          <p:cNvPicPr>
            <a:picLocks/>
          </p:cNvPicPr>
          <p:nvPr userDrawn="1"/>
        </p:nvPicPr>
        <p:blipFill>
          <a:blip r:embed="rId2"/>
          <a:stretch>
            <a:fillRect/>
          </a:stretch>
        </p:blipFill>
        <p:spPr>
          <a:xfrm>
            <a:off x="253597" y="183384"/>
            <a:ext cx="1695125" cy="866633"/>
          </a:xfrm>
          <a:prstGeom prst="rect">
            <a:avLst/>
          </a:prstGeom>
          <a:ln w="12700">
            <a:miter lim="400000"/>
          </a:ln>
        </p:spPr>
      </p:pic>
      <p:sp>
        <p:nvSpPr>
          <p:cNvPr id="8" name="文本框 16"/>
          <p:cNvSpPr txBox="1"/>
          <p:nvPr userDrawn="1"/>
        </p:nvSpPr>
        <p:spPr>
          <a:xfrm>
            <a:off x="2512373" y="4840417"/>
            <a:ext cx="121920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defPPr>
              <a:defRPr lang="en-US"/>
            </a:defPPr>
            <a:lvl1pPr algn="r" eaLnBrk="0" hangingPunct="0">
              <a:spcBef>
                <a:spcPct val="50000"/>
              </a:spcBef>
              <a:defRPr kumimoji="0" sz="800">
                <a:solidFill>
                  <a:srgbClr val="837A80"/>
                </a:solidFill>
                <a:latin typeface="Verdana" charset="0"/>
                <a:ea typeface="宋体" charset="0"/>
                <a:cs typeface="MS PGothic" charset="0"/>
              </a:defRPr>
            </a:lvl1pPr>
            <a:lvl2pPr marL="742950" indent="-285750" eaLnBrk="0" hangingPunct="0">
              <a:defRPr kumimoji="1" sz="2400">
                <a:latin typeface="宋体" charset="0"/>
                <a:ea typeface="宋体" charset="0"/>
              </a:defRPr>
            </a:lvl2pPr>
            <a:lvl3pPr marL="1143000" indent="-228600" eaLnBrk="0" hangingPunct="0">
              <a:defRPr kumimoji="1" sz="2400">
                <a:latin typeface="宋体" charset="0"/>
                <a:ea typeface="宋体" charset="0"/>
              </a:defRPr>
            </a:lvl3pPr>
            <a:lvl4pPr marL="1600200" indent="-228600" eaLnBrk="0" hangingPunct="0">
              <a:defRPr kumimoji="1" sz="2400">
                <a:latin typeface="宋体" charset="0"/>
                <a:ea typeface="宋体" charset="0"/>
              </a:defRPr>
            </a:lvl4pPr>
            <a:lvl5pPr marL="2057400" indent="-228600" eaLnBrk="0" hangingPunct="0">
              <a:defRPr kumimoji="1" sz="2400">
                <a:latin typeface="宋体" charset="0"/>
                <a:ea typeface="宋体" charset="0"/>
              </a:defRPr>
            </a:lvl5pPr>
            <a:lvl6pPr marL="2514600" indent="-228600" eaLnBrk="0" fontAlgn="base" hangingPunct="0">
              <a:spcBef>
                <a:spcPct val="0"/>
              </a:spcBef>
              <a:spcAft>
                <a:spcPct val="0"/>
              </a:spcAft>
              <a:defRPr kumimoji="1" sz="2400">
                <a:latin typeface="宋体" charset="0"/>
                <a:ea typeface="宋体" charset="0"/>
              </a:defRPr>
            </a:lvl6pPr>
            <a:lvl7pPr marL="2971800" indent="-228600" eaLnBrk="0" fontAlgn="base" hangingPunct="0">
              <a:spcBef>
                <a:spcPct val="0"/>
              </a:spcBef>
              <a:spcAft>
                <a:spcPct val="0"/>
              </a:spcAft>
              <a:defRPr kumimoji="1" sz="2400">
                <a:latin typeface="宋体" charset="0"/>
                <a:ea typeface="宋体" charset="0"/>
              </a:defRPr>
            </a:lvl7pPr>
            <a:lvl8pPr marL="3429000" indent="-228600" eaLnBrk="0" fontAlgn="base" hangingPunct="0">
              <a:spcBef>
                <a:spcPct val="0"/>
              </a:spcBef>
              <a:spcAft>
                <a:spcPct val="0"/>
              </a:spcAft>
              <a:defRPr kumimoji="1" sz="2400">
                <a:latin typeface="宋体" charset="0"/>
                <a:ea typeface="宋体" charset="0"/>
              </a:defRPr>
            </a:lvl8pPr>
            <a:lvl9pPr marL="3886200" indent="-228600" eaLnBrk="0" fontAlgn="base" hangingPunct="0">
              <a:spcBef>
                <a:spcPct val="0"/>
              </a:spcBef>
              <a:spcAft>
                <a:spcPct val="0"/>
              </a:spcAft>
              <a:defRPr kumimoji="1" sz="2400">
                <a:latin typeface="宋体" charset="0"/>
                <a:ea typeface="宋体" charset="0"/>
              </a:defRPr>
            </a:lvl9pPr>
          </a:lstStyle>
          <a:p>
            <a:pPr defTabSz="609570"/>
            <a:r>
              <a:rPr lang="zh-CN" altLang="en-US" sz="700" b="0" i="0" kern="1200" spc="0" baseline="0" dirty="0">
                <a:solidFill>
                  <a:schemeClr val="bg1">
                    <a:alpha val="50000"/>
                  </a:schemeClr>
                </a:solidFill>
                <a:latin typeface="微软雅黑" pitchFamily="34" charset="-122"/>
                <a:ea typeface="微软雅黑" pitchFamily="34" charset="-122"/>
                <a:cs typeface="微软雅黑"/>
              </a:rPr>
              <a:t>④内部公开 请勿外传</a:t>
            </a:r>
          </a:p>
        </p:txBody>
      </p:sp>
      <p:pic>
        <p:nvPicPr>
          <p:cNvPr id="6" name="图片 5">
            <a:extLst>
              <a:ext uri="{FF2B5EF4-FFF2-40B4-BE49-F238E27FC236}">
                <a16:creationId xmlns:a16="http://schemas.microsoft.com/office/drawing/2014/main" xmlns="" id="{FE112561-16A0-EF49-8DBC-8DAB703F604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77006" y="2845073"/>
            <a:ext cx="4766994" cy="2298154"/>
          </a:xfrm>
          <a:prstGeom prst="rect">
            <a:avLst/>
          </a:prstGeom>
        </p:spPr>
      </p:pic>
    </p:spTree>
    <p:extLst>
      <p:ext uri="{BB962C8B-B14F-4D97-AF65-F5344CB8AC3E}">
        <p14:creationId xmlns:p14="http://schemas.microsoft.com/office/powerpoint/2010/main" val="17120585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mparison">
    <p:bg>
      <p:bgPr>
        <a:solidFill>
          <a:srgbClr val="1771EA"/>
        </a:solidFill>
        <a:effectLst/>
      </p:bgPr>
    </p:bg>
    <p:spTree>
      <p:nvGrpSpPr>
        <p:cNvPr id="1" name=""/>
        <p:cNvGrpSpPr/>
        <p:nvPr/>
      </p:nvGrpSpPr>
      <p:grpSpPr>
        <a:xfrm>
          <a:off x="0" y="0"/>
          <a:ext cx="0" cy="0"/>
          <a:chOff x="0" y="0"/>
          <a:chExt cx="0" cy="0"/>
        </a:xfrm>
      </p:grpSpPr>
      <p:sp>
        <p:nvSpPr>
          <p:cNvPr id="7" name="Content Placeholder 5"/>
          <p:cNvSpPr>
            <a:spLocks noGrp="1"/>
          </p:cNvSpPr>
          <p:nvPr>
            <p:ph sz="quarter" idx="12"/>
          </p:nvPr>
        </p:nvSpPr>
        <p:spPr>
          <a:xfrm>
            <a:off x="443869" y="1079507"/>
            <a:ext cx="8404856" cy="3667649"/>
          </a:xfrm>
        </p:spPr>
        <p:txBody>
          <a:bodyPr/>
          <a:lstStyle>
            <a:lvl1pPr>
              <a:lnSpc>
                <a:spcPct val="150000"/>
              </a:lnSpc>
              <a:spcBef>
                <a:spcPts val="1000"/>
              </a:spcBef>
              <a:defRPr sz="1200" baseline="0">
                <a:solidFill>
                  <a:schemeClr val="bg1"/>
                </a:solidFill>
                <a:latin typeface="Microsoft YaHei" charset="-122"/>
                <a:ea typeface="Microsoft YaHei" charset="-122"/>
                <a:cs typeface="Microsoft YaHei" charset="-122"/>
              </a:defRPr>
            </a:lvl1pPr>
            <a:lvl2pPr marL="173034" indent="-119060">
              <a:lnSpc>
                <a:spcPct val="150000"/>
              </a:lnSpc>
              <a:defRPr sz="1200">
                <a:solidFill>
                  <a:schemeClr val="bg1"/>
                </a:solidFill>
                <a:latin typeface="Microsoft YaHei" charset="-122"/>
                <a:ea typeface="Microsoft YaHei" charset="-122"/>
                <a:cs typeface="Microsoft YaHei" charset="-122"/>
              </a:defRPr>
            </a:lvl2pPr>
            <a:lvl3pPr marL="368291" indent="-153984">
              <a:lnSpc>
                <a:spcPct val="150000"/>
              </a:lnSpc>
              <a:defRPr sz="1200">
                <a:solidFill>
                  <a:schemeClr val="bg1"/>
                </a:solidFill>
                <a:latin typeface="Microsoft YaHei" charset="-122"/>
                <a:ea typeface="Microsoft YaHei" charset="-122"/>
                <a:cs typeface="Microsoft YaHei" charset="-122"/>
              </a:defRPr>
            </a:lvl3pPr>
            <a:lvl4pPr marL="533387" indent="-123822">
              <a:lnSpc>
                <a:spcPct val="150000"/>
              </a:lnSpc>
              <a:tabLst/>
              <a:defRPr sz="1200">
                <a:solidFill>
                  <a:schemeClr val="bg1"/>
                </a:solidFill>
                <a:latin typeface="Microsoft YaHei" charset="-122"/>
                <a:ea typeface="Microsoft YaHei" charset="-122"/>
                <a:cs typeface="Microsoft YaHei" charset="-122"/>
              </a:defRPr>
            </a:lvl4pPr>
            <a:lvl5pPr marL="730232" indent="-160334">
              <a:lnSpc>
                <a:spcPct val="150000"/>
              </a:lnSpc>
              <a:defRPr sz="1200">
                <a:solidFill>
                  <a:schemeClr val="bg1"/>
                </a:solidFill>
                <a:latin typeface="Microsoft YaHei" charset="-122"/>
                <a:ea typeface="Microsoft YaHei" charset="-122"/>
                <a:cs typeface="Microsoft YaHei"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p:blipFill>
        <p:spPr>
          <a:xfrm>
            <a:off x="7826836" y="143934"/>
            <a:ext cx="1020303" cy="380554"/>
          </a:xfrm>
          <a:prstGeom prst="rect">
            <a:avLst/>
          </a:prstGeom>
        </p:spPr>
      </p:pic>
      <p:sp>
        <p:nvSpPr>
          <p:cNvPr id="6" name="Text Box 5">
            <a:extLst>
              <a:ext uri="{FF2B5EF4-FFF2-40B4-BE49-F238E27FC236}">
                <a16:creationId xmlns:a16="http://schemas.microsoft.com/office/drawing/2014/main" xmlns="" id="{66B87493-C003-6B48-80CC-99817ED7BD76}"/>
              </a:ext>
            </a:extLst>
          </p:cNvPr>
          <p:cNvSpPr txBox="1">
            <a:spLocks noChangeArrowheads="1"/>
          </p:cNvSpPr>
          <p:nvPr userDrawn="1"/>
        </p:nvSpPr>
        <p:spPr bwMode="auto">
          <a:xfrm>
            <a:off x="8682438" y="4918884"/>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8570"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pPr defTabSz="308570" fontAlgn="base">
                <a:spcBef>
                  <a:spcPct val="50000"/>
                </a:spcBef>
                <a:spcAft>
                  <a:spcPct val="0"/>
                </a:spcAft>
                <a:defRPr/>
              </a:pPr>
              <a:t>‹#›</a:t>
            </a:fld>
            <a:endParaRPr kumimoji="0" lang="en-US" altLang="zh-CN" sz="825" b="0" kern="0" dirty="0">
              <a:solidFill>
                <a:schemeClr val="bg1"/>
              </a:solidFill>
              <a:latin typeface="Arial" panose="020B0604020202020204"/>
              <a:cs typeface="Arial" panose="020B0604020202020204"/>
              <a:sym typeface="Helvetica Neue"/>
            </a:endParaRPr>
          </a:p>
        </p:txBody>
      </p:sp>
      <p:sp>
        <p:nvSpPr>
          <p:cNvPr id="11" name="Rectangle 2"/>
          <p:cNvSpPr>
            <a:spLocks noGrp="1" noChangeArrowheads="1"/>
          </p:cNvSpPr>
          <p:nvPr>
            <p:ph type="title" hasCustomPrompt="1"/>
          </p:nvPr>
        </p:nvSpPr>
        <p:spPr bwMode="auto">
          <a:xfrm>
            <a:off x="453873" y="222366"/>
            <a:ext cx="8396441" cy="52571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defRPr sz="2400"/>
            </a:lvl1pPr>
          </a:lstStyle>
          <a:p>
            <a:r>
              <a:rPr kumimoji="1" lang="zh-CN" altLang="en-US" sz="2400" dirty="0">
                <a:solidFill>
                  <a:srgbClr val="FFC000"/>
                </a:solidFill>
                <a:latin typeface="Microsoft YaHei" charset="-122"/>
                <a:ea typeface="Microsoft YaHei" charset="-122"/>
              </a:rPr>
              <a:t>单击此处编辑标题</a:t>
            </a:r>
            <a:endParaRPr kumimoji="1" lang="en-US" altLang="zh-CN" sz="2400" dirty="0">
              <a:solidFill>
                <a:schemeClr val="bg1"/>
              </a:solidFill>
            </a:endParaRPr>
          </a:p>
        </p:txBody>
      </p:sp>
    </p:spTree>
    <p:extLst>
      <p:ext uri="{BB962C8B-B14F-4D97-AF65-F5344CB8AC3E}">
        <p14:creationId xmlns:p14="http://schemas.microsoft.com/office/powerpoint/2010/main" val="10318774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grpSp>
        <p:nvGrpSpPr>
          <p:cNvPr id="11" name="Group 10"/>
          <p:cNvGrpSpPr/>
          <p:nvPr userDrawn="1"/>
        </p:nvGrpSpPr>
        <p:grpSpPr>
          <a:xfrm>
            <a:off x="-201084" y="208515"/>
            <a:ext cx="136829" cy="4388332"/>
            <a:chOff x="-279703" y="208515"/>
            <a:chExt cx="243417" cy="4388332"/>
          </a:xfrm>
        </p:grpSpPr>
        <p:cxnSp>
          <p:nvCxnSpPr>
            <p:cNvPr id="19" name="Straight Connector 18"/>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13" name="Group 12"/>
            <p:cNvGrpSpPr/>
            <p:nvPr userDrawn="1"/>
          </p:nvGrpSpPr>
          <p:grpSpPr>
            <a:xfrm>
              <a:off x="-279703" y="4254803"/>
              <a:ext cx="243417" cy="342044"/>
              <a:chOff x="-243418" y="1063625"/>
              <a:chExt cx="243417" cy="342044"/>
            </a:xfrm>
          </p:grpSpPr>
          <p:cxnSp>
            <p:nvCxnSpPr>
              <p:cNvPr id="17" name="Straight Connector 16"/>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14" name="Group 13"/>
            <p:cNvGrpSpPr/>
            <p:nvPr userDrawn="1"/>
          </p:nvGrpSpPr>
          <p:grpSpPr>
            <a:xfrm>
              <a:off x="-279703" y="208515"/>
              <a:ext cx="243417" cy="864155"/>
              <a:chOff x="-243418" y="1063625"/>
              <a:chExt cx="243417" cy="864155"/>
            </a:xfrm>
          </p:grpSpPr>
          <p:cxnSp>
            <p:nvCxnSpPr>
              <p:cNvPr id="15" name="Straight Connector 14"/>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sp>
        <p:nvSpPr>
          <p:cNvPr id="24" name="Content Placeholder 5"/>
          <p:cNvSpPr>
            <a:spLocks noGrp="1"/>
          </p:cNvSpPr>
          <p:nvPr>
            <p:ph sz="quarter" idx="12"/>
          </p:nvPr>
        </p:nvSpPr>
        <p:spPr>
          <a:xfrm>
            <a:off x="443869" y="1079507"/>
            <a:ext cx="8404856" cy="3667649"/>
          </a:xfrm>
        </p:spPr>
        <p:txBody>
          <a:bodyPr/>
          <a:lstStyle>
            <a:lvl1pPr>
              <a:spcBef>
                <a:spcPts val="1000"/>
              </a:spcBef>
              <a:defRPr sz="1200" baseline="0">
                <a:solidFill>
                  <a:srgbClr val="646464"/>
                </a:solidFill>
                <a:latin typeface="Microsoft YaHei" charset="-122"/>
                <a:ea typeface="Microsoft YaHei" charset="-122"/>
                <a:cs typeface="Microsoft YaHei" charset="-122"/>
              </a:defRPr>
            </a:lvl1pPr>
            <a:lvl2pPr marL="173034" indent="-119060">
              <a:defRPr sz="1200">
                <a:solidFill>
                  <a:srgbClr val="646464"/>
                </a:solidFill>
                <a:latin typeface="Microsoft YaHei" charset="-122"/>
                <a:ea typeface="Microsoft YaHei" charset="-122"/>
                <a:cs typeface="Microsoft YaHei" charset="-122"/>
              </a:defRPr>
            </a:lvl2pPr>
            <a:lvl3pPr marL="368291" indent="-153984">
              <a:defRPr sz="1200">
                <a:solidFill>
                  <a:srgbClr val="646464"/>
                </a:solidFill>
                <a:latin typeface="Microsoft YaHei" charset="-122"/>
                <a:ea typeface="Microsoft YaHei" charset="-122"/>
                <a:cs typeface="Microsoft YaHei" charset="-122"/>
              </a:defRPr>
            </a:lvl3pPr>
            <a:lvl4pPr marL="533387" indent="-123822">
              <a:tabLst/>
              <a:defRPr sz="1200">
                <a:solidFill>
                  <a:srgbClr val="646464"/>
                </a:solidFill>
                <a:latin typeface="Microsoft YaHei" charset="-122"/>
                <a:ea typeface="Microsoft YaHei" charset="-122"/>
                <a:cs typeface="Microsoft YaHei" charset="-122"/>
              </a:defRPr>
            </a:lvl4pPr>
            <a:lvl5pPr marL="730232" indent="-160334">
              <a:defRPr sz="1200">
                <a:solidFill>
                  <a:srgbClr val="646464"/>
                </a:solidFill>
                <a:latin typeface="Microsoft YaHei" charset="-122"/>
                <a:ea typeface="Microsoft YaHei" charset="-122"/>
                <a:cs typeface="Microsoft YaHei"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0" name="Title 1"/>
          <p:cNvSpPr>
            <a:spLocks noGrp="1"/>
          </p:cNvSpPr>
          <p:nvPr>
            <p:ph type="title"/>
          </p:nvPr>
        </p:nvSpPr>
        <p:spPr>
          <a:xfrm>
            <a:off x="443870" y="222590"/>
            <a:ext cx="8403269" cy="525528"/>
          </a:xfrm>
        </p:spPr>
        <p:txBody>
          <a:bodyPr/>
          <a:lstStyle>
            <a:lvl1pPr>
              <a:defRPr sz="2400" baseline="0">
                <a:solidFill>
                  <a:srgbClr val="1771EA"/>
                </a:solidFill>
                <a:latin typeface="Microsoft YaHei" charset="-122"/>
                <a:ea typeface="Microsoft YaHei" charset="-122"/>
                <a:cs typeface="Microsoft YaHei" charset="-122"/>
              </a:defRPr>
            </a:lvl1pPr>
          </a:lstStyle>
          <a:p>
            <a:r>
              <a:rPr lang="zh-CN" altLang="en-US" dirty="0"/>
              <a:t>单击此处编辑母版标题样式</a:t>
            </a:r>
            <a:endParaRPr lang="en-US" dirty="0"/>
          </a:p>
        </p:txBody>
      </p:sp>
      <p:pic>
        <p:nvPicPr>
          <p:cNvPr id="21" name="图片 20"/>
          <p:cNvPicPr>
            <a:picLocks noChangeAspect="1"/>
          </p:cNvPicPr>
          <p:nvPr userDrawn="1"/>
        </p:nvPicPr>
        <p:blipFill rotWithShape="1">
          <a:blip r:embed="rId2">
            <a:extLst>
              <a:ext uri="{28A0092B-C50C-407E-A947-70E740481C1C}">
                <a14:useLocalDpi xmlns:a14="http://schemas.microsoft.com/office/drawing/2010/main" val="0"/>
              </a:ext>
            </a:extLst>
          </a:blip>
          <a:srcRect r="38287"/>
          <a:stretch/>
        </p:blipFill>
        <p:spPr>
          <a:xfrm>
            <a:off x="7811387" y="192777"/>
            <a:ext cx="1035751" cy="349091"/>
          </a:xfrm>
          <a:prstGeom prst="rect">
            <a:avLst/>
          </a:prstGeom>
        </p:spPr>
      </p:pic>
      <p:sp>
        <p:nvSpPr>
          <p:cNvPr id="22" name="Text Box 5">
            <a:extLst>
              <a:ext uri="{FF2B5EF4-FFF2-40B4-BE49-F238E27FC236}">
                <a16:creationId xmlns:a16="http://schemas.microsoft.com/office/drawing/2014/main" xmlns="" id="{66B87493-C003-6B48-80CC-99817ED7BD76}"/>
              </a:ext>
            </a:extLst>
          </p:cNvPr>
          <p:cNvSpPr txBox="1">
            <a:spLocks noChangeArrowheads="1"/>
          </p:cNvSpPr>
          <p:nvPr userDrawn="1"/>
        </p:nvSpPr>
        <p:spPr bwMode="auto">
          <a:xfrm>
            <a:off x="8682438" y="4918884"/>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8570" fontAlgn="base">
              <a:spcBef>
                <a:spcPct val="50000"/>
              </a:spcBef>
              <a:spcAft>
                <a:spcPct val="0"/>
              </a:spcAft>
              <a:defRPr/>
            </a:pPr>
            <a:fld id="{046AD7C7-DE3F-5E43-A3A8-CA80750AE375}" type="slidenum">
              <a:rPr kumimoji="0" lang="en-US" altLang="zh-CN" sz="825" b="0" kern="0" smtClean="0">
                <a:solidFill>
                  <a:schemeClr val="tx1"/>
                </a:solidFill>
                <a:latin typeface="Arial" panose="020B0604020202020204"/>
                <a:cs typeface="Arial" panose="020B0604020202020204"/>
                <a:sym typeface="Helvetica Neue"/>
              </a:rPr>
              <a:pPr defTabSz="308570" fontAlgn="base">
                <a:spcBef>
                  <a:spcPct val="50000"/>
                </a:spcBef>
                <a:spcAft>
                  <a:spcPct val="0"/>
                </a:spcAft>
                <a:defRPr/>
              </a:pPr>
              <a:t>‹#›</a:t>
            </a:fld>
            <a:endParaRPr kumimoji="0" lang="en-US" altLang="zh-CN" sz="825" b="0" kern="0" dirty="0">
              <a:solidFill>
                <a:schemeClr val="tx1"/>
              </a:solidFill>
              <a:latin typeface="Arial" panose="020B0604020202020204"/>
              <a:cs typeface="Arial" panose="020B0604020202020204"/>
              <a:sym typeface="Helvetica Neue"/>
            </a:endParaRPr>
          </a:p>
        </p:txBody>
      </p:sp>
    </p:spTree>
    <p:extLst>
      <p:ext uri="{BB962C8B-B14F-4D97-AF65-F5344CB8AC3E}">
        <p14:creationId xmlns:p14="http://schemas.microsoft.com/office/powerpoint/2010/main" val="3586246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Comparison">
    <p:bg>
      <p:bgPr>
        <a:solidFill>
          <a:srgbClr val="9F55FB"/>
        </a:solidFill>
        <a:effectLst/>
      </p:bgPr>
    </p:bg>
    <p:spTree>
      <p:nvGrpSpPr>
        <p:cNvPr id="1" name=""/>
        <p:cNvGrpSpPr/>
        <p:nvPr/>
      </p:nvGrpSpPr>
      <p:grpSpPr>
        <a:xfrm>
          <a:off x="0" y="0"/>
          <a:ext cx="0" cy="0"/>
          <a:chOff x="0" y="0"/>
          <a:chExt cx="0" cy="0"/>
        </a:xfrm>
      </p:grpSpPr>
      <p:sp>
        <p:nvSpPr>
          <p:cNvPr id="7" name="Content Placeholder 5"/>
          <p:cNvSpPr>
            <a:spLocks noGrp="1"/>
          </p:cNvSpPr>
          <p:nvPr>
            <p:ph sz="quarter" idx="12"/>
          </p:nvPr>
        </p:nvSpPr>
        <p:spPr>
          <a:xfrm>
            <a:off x="443869" y="1079507"/>
            <a:ext cx="8404856" cy="3667649"/>
          </a:xfrm>
        </p:spPr>
        <p:txBody>
          <a:bodyPr/>
          <a:lstStyle>
            <a:lvl1pPr>
              <a:spcBef>
                <a:spcPts val="1000"/>
              </a:spcBef>
              <a:defRPr sz="1200" baseline="0">
                <a:solidFill>
                  <a:srgbClr val="FFFFFF"/>
                </a:solidFill>
                <a:latin typeface="Microsoft YaHei" charset="-122"/>
                <a:ea typeface="Microsoft YaHei" charset="-122"/>
                <a:cs typeface="Microsoft YaHei" charset="-122"/>
              </a:defRPr>
            </a:lvl1pPr>
            <a:lvl2pPr marL="173034" indent="-119060">
              <a:defRPr sz="1200">
                <a:solidFill>
                  <a:srgbClr val="FFFFFF"/>
                </a:solidFill>
                <a:latin typeface="Microsoft YaHei" charset="-122"/>
                <a:ea typeface="Microsoft YaHei" charset="-122"/>
                <a:cs typeface="Microsoft YaHei" charset="-122"/>
              </a:defRPr>
            </a:lvl2pPr>
            <a:lvl3pPr marL="368291" indent="-153984">
              <a:defRPr sz="1200">
                <a:solidFill>
                  <a:srgbClr val="FFFFFF"/>
                </a:solidFill>
                <a:latin typeface="Microsoft YaHei" charset="-122"/>
                <a:ea typeface="Microsoft YaHei" charset="-122"/>
                <a:cs typeface="Microsoft YaHei" charset="-122"/>
              </a:defRPr>
            </a:lvl3pPr>
            <a:lvl4pPr marL="533387" indent="-123822">
              <a:tabLst/>
              <a:defRPr sz="1200">
                <a:solidFill>
                  <a:srgbClr val="FFFFFF"/>
                </a:solidFill>
                <a:latin typeface="Microsoft YaHei" charset="-122"/>
                <a:ea typeface="Microsoft YaHei" charset="-122"/>
                <a:cs typeface="Microsoft YaHei" charset="-122"/>
              </a:defRPr>
            </a:lvl4pPr>
            <a:lvl5pPr marL="730232" indent="-160334">
              <a:defRPr sz="1200">
                <a:solidFill>
                  <a:srgbClr val="FFFFFF"/>
                </a:solidFill>
                <a:latin typeface="Microsoft YaHei" charset="-122"/>
                <a:ea typeface="Microsoft YaHei" charset="-122"/>
                <a:cs typeface="Microsoft YaHei"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Title 1"/>
          <p:cNvSpPr>
            <a:spLocks noGrp="1"/>
          </p:cNvSpPr>
          <p:nvPr>
            <p:ph type="title"/>
          </p:nvPr>
        </p:nvSpPr>
        <p:spPr>
          <a:xfrm>
            <a:off x="443870" y="222590"/>
            <a:ext cx="8403269" cy="525528"/>
          </a:xfrm>
        </p:spPr>
        <p:txBody>
          <a:bodyPr/>
          <a:lstStyle>
            <a:lvl1pPr>
              <a:defRPr sz="2400" baseline="0">
                <a:solidFill>
                  <a:srgbClr val="FFFFFF"/>
                </a:solidFill>
                <a:latin typeface="Microsoft YaHei" charset="-122"/>
                <a:ea typeface="Microsoft YaHei" charset="-122"/>
                <a:cs typeface="Microsoft YaHei" charset="-122"/>
              </a:defRPr>
            </a:lvl1pPr>
          </a:lstStyle>
          <a:p>
            <a:r>
              <a:rPr lang="zh-CN" altLang="en-US" dirty="0"/>
              <a:t>单击此处编辑母版标题样式</a:t>
            </a:r>
            <a:endParaRPr lang="en-US" dirty="0"/>
          </a:p>
        </p:txBody>
      </p:sp>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p:blipFill>
        <p:spPr>
          <a:xfrm>
            <a:off x="7826836" y="143934"/>
            <a:ext cx="1020303" cy="380554"/>
          </a:xfrm>
          <a:prstGeom prst="rect">
            <a:avLst/>
          </a:prstGeom>
        </p:spPr>
      </p:pic>
      <p:sp>
        <p:nvSpPr>
          <p:cNvPr id="6" name="Text Box 5">
            <a:extLst>
              <a:ext uri="{FF2B5EF4-FFF2-40B4-BE49-F238E27FC236}">
                <a16:creationId xmlns:a16="http://schemas.microsoft.com/office/drawing/2014/main" xmlns="" id="{66B87493-C003-6B48-80CC-99817ED7BD76}"/>
              </a:ext>
            </a:extLst>
          </p:cNvPr>
          <p:cNvSpPr txBox="1">
            <a:spLocks noChangeArrowheads="1"/>
          </p:cNvSpPr>
          <p:nvPr userDrawn="1"/>
        </p:nvSpPr>
        <p:spPr bwMode="auto">
          <a:xfrm>
            <a:off x="8682438" y="4918884"/>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8570"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pPr defTabSz="308570" fontAlgn="base">
                <a:spcBef>
                  <a:spcPct val="50000"/>
                </a:spcBef>
                <a:spcAft>
                  <a:spcPct val="0"/>
                </a:spcAft>
                <a:defRPr/>
              </a:pPr>
              <a:t>‹#›</a:t>
            </a:fld>
            <a:endParaRPr kumimoji="0" lang="en-US" altLang="zh-CN" sz="825" b="0" kern="0" dirty="0">
              <a:solidFill>
                <a:schemeClr val="bg1"/>
              </a:solidFill>
              <a:latin typeface="Arial" panose="020B0604020202020204"/>
              <a:cs typeface="Arial" panose="020B0604020202020204"/>
              <a:sym typeface="Helvetica Neue"/>
            </a:endParaRPr>
          </a:p>
        </p:txBody>
      </p:sp>
    </p:spTree>
    <p:extLst>
      <p:ext uri="{BB962C8B-B14F-4D97-AF65-F5344CB8AC3E}">
        <p14:creationId xmlns:p14="http://schemas.microsoft.com/office/powerpoint/2010/main" val="384887045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Comparison">
    <p:bg>
      <p:bgPr>
        <a:solidFill>
          <a:srgbClr val="24BEBC"/>
        </a:solidFill>
        <a:effectLst/>
      </p:bgPr>
    </p:bg>
    <p:spTree>
      <p:nvGrpSpPr>
        <p:cNvPr id="1" name=""/>
        <p:cNvGrpSpPr/>
        <p:nvPr/>
      </p:nvGrpSpPr>
      <p:grpSpPr>
        <a:xfrm>
          <a:off x="0" y="0"/>
          <a:ext cx="0" cy="0"/>
          <a:chOff x="0" y="0"/>
          <a:chExt cx="0" cy="0"/>
        </a:xfrm>
      </p:grpSpPr>
      <p:sp>
        <p:nvSpPr>
          <p:cNvPr id="7" name="Content Placeholder 5"/>
          <p:cNvSpPr>
            <a:spLocks noGrp="1"/>
          </p:cNvSpPr>
          <p:nvPr>
            <p:ph sz="quarter" idx="12"/>
          </p:nvPr>
        </p:nvSpPr>
        <p:spPr>
          <a:xfrm>
            <a:off x="443869" y="1079507"/>
            <a:ext cx="8404856" cy="3667649"/>
          </a:xfrm>
        </p:spPr>
        <p:txBody>
          <a:bodyPr/>
          <a:lstStyle>
            <a:lvl1pPr>
              <a:spcBef>
                <a:spcPts val="1000"/>
              </a:spcBef>
              <a:defRPr sz="1200" baseline="0">
                <a:solidFill>
                  <a:srgbClr val="FFFFFF"/>
                </a:solidFill>
                <a:latin typeface="Microsoft YaHei" charset="-122"/>
                <a:ea typeface="Microsoft YaHei" charset="-122"/>
                <a:cs typeface="Microsoft YaHei" charset="-122"/>
              </a:defRPr>
            </a:lvl1pPr>
            <a:lvl2pPr marL="173034" indent="-119060">
              <a:defRPr sz="1200">
                <a:solidFill>
                  <a:srgbClr val="FFFFFF"/>
                </a:solidFill>
                <a:latin typeface="Microsoft YaHei" charset="-122"/>
                <a:ea typeface="Microsoft YaHei" charset="-122"/>
                <a:cs typeface="Microsoft YaHei" charset="-122"/>
              </a:defRPr>
            </a:lvl2pPr>
            <a:lvl3pPr marL="368291" indent="-153984">
              <a:defRPr sz="1200">
                <a:solidFill>
                  <a:srgbClr val="FFFFFF"/>
                </a:solidFill>
                <a:latin typeface="Microsoft YaHei" charset="-122"/>
                <a:ea typeface="Microsoft YaHei" charset="-122"/>
                <a:cs typeface="Microsoft YaHei" charset="-122"/>
              </a:defRPr>
            </a:lvl3pPr>
            <a:lvl4pPr marL="533387" indent="-123822">
              <a:tabLst/>
              <a:defRPr sz="1200">
                <a:solidFill>
                  <a:srgbClr val="FFFFFF"/>
                </a:solidFill>
                <a:latin typeface="Microsoft YaHei" charset="-122"/>
                <a:ea typeface="Microsoft YaHei" charset="-122"/>
                <a:cs typeface="Microsoft YaHei" charset="-122"/>
              </a:defRPr>
            </a:lvl4pPr>
            <a:lvl5pPr marL="730232" indent="-160334">
              <a:defRPr sz="1200">
                <a:solidFill>
                  <a:srgbClr val="FFFFFF"/>
                </a:solidFill>
                <a:latin typeface="Microsoft YaHei" charset="-122"/>
                <a:ea typeface="Microsoft YaHei" charset="-122"/>
                <a:cs typeface="Microsoft YaHei"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Title 1"/>
          <p:cNvSpPr>
            <a:spLocks noGrp="1"/>
          </p:cNvSpPr>
          <p:nvPr>
            <p:ph type="title"/>
          </p:nvPr>
        </p:nvSpPr>
        <p:spPr>
          <a:xfrm>
            <a:off x="443870" y="222590"/>
            <a:ext cx="8403269" cy="525528"/>
          </a:xfrm>
        </p:spPr>
        <p:txBody>
          <a:bodyPr/>
          <a:lstStyle>
            <a:lvl1pPr>
              <a:defRPr sz="2400" baseline="0">
                <a:solidFill>
                  <a:srgbClr val="FFFFFF"/>
                </a:solidFill>
                <a:latin typeface="Microsoft YaHei" charset="-122"/>
                <a:ea typeface="Microsoft YaHei" charset="-122"/>
                <a:cs typeface="Microsoft YaHei" charset="-122"/>
              </a:defRPr>
            </a:lvl1pPr>
          </a:lstStyle>
          <a:p>
            <a:r>
              <a:rPr lang="zh-CN" altLang="en-US" dirty="0"/>
              <a:t>单击此处编辑母版标题样式</a:t>
            </a:r>
            <a:endParaRPr lang="en-US" dirty="0"/>
          </a:p>
        </p:txBody>
      </p:sp>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p:blipFill>
        <p:spPr>
          <a:xfrm>
            <a:off x="7826836" y="143934"/>
            <a:ext cx="1020303" cy="380554"/>
          </a:xfrm>
          <a:prstGeom prst="rect">
            <a:avLst/>
          </a:prstGeom>
        </p:spPr>
      </p:pic>
      <p:sp>
        <p:nvSpPr>
          <p:cNvPr id="6" name="Text Box 5">
            <a:extLst>
              <a:ext uri="{FF2B5EF4-FFF2-40B4-BE49-F238E27FC236}">
                <a16:creationId xmlns:a16="http://schemas.microsoft.com/office/drawing/2014/main" xmlns="" id="{66B87493-C003-6B48-80CC-99817ED7BD76}"/>
              </a:ext>
            </a:extLst>
          </p:cNvPr>
          <p:cNvSpPr txBox="1">
            <a:spLocks noChangeArrowheads="1"/>
          </p:cNvSpPr>
          <p:nvPr userDrawn="1"/>
        </p:nvSpPr>
        <p:spPr bwMode="auto">
          <a:xfrm>
            <a:off x="8682438" y="4918884"/>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8570"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pPr defTabSz="308570" fontAlgn="base">
                <a:spcBef>
                  <a:spcPct val="50000"/>
                </a:spcBef>
                <a:spcAft>
                  <a:spcPct val="0"/>
                </a:spcAft>
                <a:defRPr/>
              </a:pPr>
              <a:t>‹#›</a:t>
            </a:fld>
            <a:endParaRPr kumimoji="0" lang="en-US" altLang="zh-CN" sz="825" b="0" kern="0" dirty="0">
              <a:solidFill>
                <a:schemeClr val="bg1"/>
              </a:solidFill>
              <a:latin typeface="Arial" panose="020B0604020202020204"/>
              <a:cs typeface="Arial" panose="020B0604020202020204"/>
              <a:sym typeface="Helvetica Neue"/>
            </a:endParaRPr>
          </a:p>
        </p:txBody>
      </p:sp>
    </p:spTree>
    <p:extLst>
      <p:ext uri="{BB962C8B-B14F-4D97-AF65-F5344CB8AC3E}">
        <p14:creationId xmlns:p14="http://schemas.microsoft.com/office/powerpoint/2010/main" val="275334209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Comparison">
    <p:bg>
      <p:bgPr>
        <a:solidFill>
          <a:srgbClr val="24215F"/>
        </a:solidFill>
        <a:effectLst/>
      </p:bgPr>
    </p:bg>
    <p:spTree>
      <p:nvGrpSpPr>
        <p:cNvPr id="1" name=""/>
        <p:cNvGrpSpPr/>
        <p:nvPr/>
      </p:nvGrpSpPr>
      <p:grpSpPr>
        <a:xfrm>
          <a:off x="0" y="0"/>
          <a:ext cx="0" cy="0"/>
          <a:chOff x="0" y="0"/>
          <a:chExt cx="0" cy="0"/>
        </a:xfrm>
      </p:grpSpPr>
      <p:sp>
        <p:nvSpPr>
          <p:cNvPr id="9" name="Title 1"/>
          <p:cNvSpPr>
            <a:spLocks noGrp="1"/>
          </p:cNvSpPr>
          <p:nvPr>
            <p:ph type="title"/>
          </p:nvPr>
        </p:nvSpPr>
        <p:spPr>
          <a:xfrm>
            <a:off x="443870" y="222590"/>
            <a:ext cx="8403269" cy="525528"/>
          </a:xfrm>
        </p:spPr>
        <p:txBody>
          <a:bodyPr/>
          <a:lstStyle>
            <a:lvl1pPr>
              <a:defRPr sz="2400" baseline="0">
                <a:solidFill>
                  <a:srgbClr val="FFFFFF"/>
                </a:solidFill>
                <a:latin typeface="Microsoft YaHei" charset="-122"/>
                <a:ea typeface="Microsoft YaHei" charset="-122"/>
                <a:cs typeface="Microsoft YaHei" charset="-122"/>
              </a:defRPr>
            </a:lvl1pPr>
          </a:lstStyle>
          <a:p>
            <a:r>
              <a:rPr lang="zh-CN" altLang="en-US" dirty="0"/>
              <a:t>单击此处编辑母版标题样式</a:t>
            </a:r>
            <a:endParaRPr lang="en-US" dirty="0"/>
          </a:p>
        </p:txBody>
      </p:sp>
      <p:sp>
        <p:nvSpPr>
          <p:cNvPr id="10" name="Rectangle 9"/>
          <p:cNvSpPr/>
          <p:nvPr userDrawn="1"/>
        </p:nvSpPr>
        <p:spPr>
          <a:xfrm>
            <a:off x="2" y="4735042"/>
            <a:ext cx="9143999" cy="408459"/>
          </a:xfrm>
          <a:prstGeom prst="rect">
            <a:avLst/>
          </a:prstGeom>
          <a:solidFill>
            <a:srgbClr val="2421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solidFill>
                <a:srgbClr val="1771EA"/>
              </a:solidFill>
            </a:endParaRPr>
          </a:p>
        </p:txBody>
      </p:sp>
      <p:sp>
        <p:nvSpPr>
          <p:cNvPr id="11" name="Text Box 5"/>
          <p:cNvSpPr txBox="1">
            <a:spLocks noChangeArrowheads="1"/>
          </p:cNvSpPr>
          <p:nvPr userDrawn="1"/>
        </p:nvSpPr>
        <p:spPr bwMode="auto">
          <a:xfrm>
            <a:off x="443870" y="4926458"/>
            <a:ext cx="23018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defRPr kumimoji="1" sz="2400">
                <a:solidFill>
                  <a:schemeClr val="tx1"/>
                </a:solidFill>
                <a:latin typeface="宋体" charset="0"/>
                <a:ea typeface="宋体" charset="0"/>
                <a:cs typeface="宋体" charset="0"/>
              </a:defRPr>
            </a:lvl1pPr>
            <a:lvl2pPr marL="742950" indent="-285750" eaLnBrk="0" hangingPunct="0">
              <a:defRPr kumimoji="1" sz="2400">
                <a:solidFill>
                  <a:schemeClr val="tx1"/>
                </a:solidFill>
                <a:latin typeface="宋体" charset="0"/>
                <a:ea typeface="宋体" charset="0"/>
              </a:defRPr>
            </a:lvl2pPr>
            <a:lvl3pPr marL="1143000" indent="-228600" eaLnBrk="0" hangingPunct="0">
              <a:defRPr kumimoji="1" sz="2400">
                <a:solidFill>
                  <a:schemeClr val="tx1"/>
                </a:solidFill>
                <a:latin typeface="宋体" charset="0"/>
                <a:ea typeface="宋体" charset="0"/>
              </a:defRPr>
            </a:lvl3pPr>
            <a:lvl4pPr marL="1600200" indent="-228600" eaLnBrk="0" hangingPunct="0">
              <a:defRPr kumimoji="1" sz="2400">
                <a:solidFill>
                  <a:schemeClr val="tx1"/>
                </a:solidFill>
                <a:latin typeface="宋体" charset="0"/>
                <a:ea typeface="宋体" charset="0"/>
              </a:defRPr>
            </a:lvl4pPr>
            <a:lvl5pPr marL="2057400" indent="-228600" eaLnBrk="0" hangingPunct="0">
              <a:defRPr kumimoji="1" sz="2400">
                <a:solidFill>
                  <a:schemeClr val="tx1"/>
                </a:solidFill>
                <a:latin typeface="宋体" charset="0"/>
                <a:ea typeface="宋体" charset="0"/>
              </a:defRPr>
            </a:lvl5pPr>
            <a:lvl6pPr marL="2514600" indent="-228600" eaLnBrk="0" fontAlgn="base" hangingPunct="0">
              <a:spcBef>
                <a:spcPct val="0"/>
              </a:spcBef>
              <a:spcAft>
                <a:spcPct val="0"/>
              </a:spcAft>
              <a:defRPr kumimoji="1" sz="2400">
                <a:solidFill>
                  <a:schemeClr val="tx1"/>
                </a:solidFill>
                <a:latin typeface="宋体" charset="0"/>
                <a:ea typeface="宋体" charset="0"/>
              </a:defRPr>
            </a:lvl6pPr>
            <a:lvl7pPr marL="2971800" indent="-228600" eaLnBrk="0" fontAlgn="base" hangingPunct="0">
              <a:spcBef>
                <a:spcPct val="0"/>
              </a:spcBef>
              <a:spcAft>
                <a:spcPct val="0"/>
              </a:spcAft>
              <a:defRPr kumimoji="1" sz="2400">
                <a:solidFill>
                  <a:schemeClr val="tx1"/>
                </a:solidFill>
                <a:latin typeface="宋体" charset="0"/>
                <a:ea typeface="宋体" charset="0"/>
              </a:defRPr>
            </a:lvl7pPr>
            <a:lvl8pPr marL="3429000" indent="-228600" eaLnBrk="0" fontAlgn="base" hangingPunct="0">
              <a:spcBef>
                <a:spcPct val="0"/>
              </a:spcBef>
              <a:spcAft>
                <a:spcPct val="0"/>
              </a:spcAft>
              <a:defRPr kumimoji="1" sz="2400">
                <a:solidFill>
                  <a:schemeClr val="tx1"/>
                </a:solidFill>
                <a:latin typeface="宋体" charset="0"/>
                <a:ea typeface="宋体" charset="0"/>
              </a:defRPr>
            </a:lvl8pPr>
            <a:lvl9pPr marL="3886200" indent="-228600" eaLnBrk="0" fontAlgn="base" hangingPunct="0">
              <a:spcBef>
                <a:spcPct val="0"/>
              </a:spcBef>
              <a:spcAft>
                <a:spcPct val="0"/>
              </a:spcAft>
              <a:defRPr kumimoji="1" sz="2400">
                <a:solidFill>
                  <a:schemeClr val="tx1"/>
                </a:solidFill>
                <a:latin typeface="宋体" charset="0"/>
                <a:ea typeface="宋体" charset="0"/>
              </a:defRPr>
            </a:lvl9pPr>
          </a:lstStyle>
          <a:p>
            <a:pPr algn="l">
              <a:spcBef>
                <a:spcPct val="50000"/>
              </a:spcBef>
              <a:defRPr/>
            </a:pPr>
            <a:fld id="{046AD7C7-DE3F-5E43-A3A8-CA80750AE375}" type="slidenum">
              <a:rPr kumimoji="0" lang="en-US" altLang="zh-CN" sz="800" smtClean="0">
                <a:solidFill>
                  <a:schemeClr val="bg1"/>
                </a:solidFill>
                <a:latin typeface="Arial"/>
                <a:cs typeface="Arial"/>
              </a:rPr>
              <a:pPr algn="l">
                <a:spcBef>
                  <a:spcPct val="50000"/>
                </a:spcBef>
                <a:defRPr/>
              </a:pPr>
              <a:t>‹#›</a:t>
            </a:fld>
            <a:endParaRPr kumimoji="0" lang="en-US" altLang="zh-CN" sz="800" dirty="0">
              <a:solidFill>
                <a:schemeClr val="bg1"/>
              </a:solidFill>
              <a:latin typeface="Arial"/>
              <a:cs typeface="Arial"/>
            </a:endParaRPr>
          </a:p>
        </p:txBody>
      </p:sp>
      <p:sp>
        <p:nvSpPr>
          <p:cNvPr id="7" name="Content Placeholder 5"/>
          <p:cNvSpPr>
            <a:spLocks noGrp="1"/>
          </p:cNvSpPr>
          <p:nvPr>
            <p:ph sz="quarter" idx="12"/>
          </p:nvPr>
        </p:nvSpPr>
        <p:spPr>
          <a:xfrm>
            <a:off x="443869" y="1079507"/>
            <a:ext cx="8404856" cy="3667649"/>
          </a:xfrm>
        </p:spPr>
        <p:txBody>
          <a:bodyPr/>
          <a:lstStyle>
            <a:lvl1pPr>
              <a:spcBef>
                <a:spcPts val="1000"/>
              </a:spcBef>
              <a:defRPr sz="1200" baseline="0">
                <a:solidFill>
                  <a:srgbClr val="FFFFFF"/>
                </a:solidFill>
                <a:latin typeface="Microsoft YaHei" charset="-122"/>
                <a:ea typeface="Microsoft YaHei" charset="-122"/>
                <a:cs typeface="Microsoft YaHei" charset="-122"/>
              </a:defRPr>
            </a:lvl1pPr>
            <a:lvl2pPr marL="173034" indent="-119060">
              <a:defRPr sz="1200">
                <a:solidFill>
                  <a:srgbClr val="FFFFFF"/>
                </a:solidFill>
                <a:latin typeface="Microsoft YaHei" charset="-122"/>
                <a:ea typeface="Microsoft YaHei" charset="-122"/>
                <a:cs typeface="Microsoft YaHei" charset="-122"/>
              </a:defRPr>
            </a:lvl2pPr>
            <a:lvl3pPr marL="368291" indent="-153984">
              <a:defRPr sz="1200">
                <a:solidFill>
                  <a:srgbClr val="FFFFFF"/>
                </a:solidFill>
                <a:latin typeface="Microsoft YaHei" charset="-122"/>
                <a:ea typeface="Microsoft YaHei" charset="-122"/>
                <a:cs typeface="Microsoft YaHei" charset="-122"/>
              </a:defRPr>
            </a:lvl3pPr>
            <a:lvl4pPr marL="533387" indent="-123822">
              <a:tabLst/>
              <a:defRPr sz="1200">
                <a:solidFill>
                  <a:srgbClr val="FFFFFF"/>
                </a:solidFill>
                <a:latin typeface="Microsoft YaHei" charset="-122"/>
                <a:ea typeface="Microsoft YaHei" charset="-122"/>
                <a:cs typeface="Microsoft YaHei" charset="-122"/>
              </a:defRPr>
            </a:lvl4pPr>
            <a:lvl5pPr marL="730232" indent="-160334">
              <a:defRPr sz="1200">
                <a:solidFill>
                  <a:srgbClr val="FFFFFF"/>
                </a:solidFill>
                <a:latin typeface="Microsoft YaHei" charset="-122"/>
                <a:ea typeface="Microsoft YaHei" charset="-122"/>
                <a:cs typeface="Microsoft YaHei"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p:blipFill>
        <p:spPr>
          <a:xfrm>
            <a:off x="7826836" y="143934"/>
            <a:ext cx="1020303" cy="380554"/>
          </a:xfrm>
          <a:prstGeom prst="rect">
            <a:avLst/>
          </a:prstGeom>
        </p:spPr>
      </p:pic>
      <p:sp>
        <p:nvSpPr>
          <p:cNvPr id="12" name="Text Box 5">
            <a:extLst>
              <a:ext uri="{FF2B5EF4-FFF2-40B4-BE49-F238E27FC236}">
                <a16:creationId xmlns:a16="http://schemas.microsoft.com/office/drawing/2014/main" xmlns="" id="{66B87493-C003-6B48-80CC-99817ED7BD76}"/>
              </a:ext>
            </a:extLst>
          </p:cNvPr>
          <p:cNvSpPr txBox="1">
            <a:spLocks noChangeArrowheads="1"/>
          </p:cNvSpPr>
          <p:nvPr userDrawn="1"/>
        </p:nvSpPr>
        <p:spPr bwMode="auto">
          <a:xfrm>
            <a:off x="8682438" y="4918884"/>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8570"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pPr defTabSz="308570" fontAlgn="base">
                <a:spcBef>
                  <a:spcPct val="50000"/>
                </a:spcBef>
                <a:spcAft>
                  <a:spcPct val="0"/>
                </a:spcAft>
                <a:defRPr/>
              </a:pPr>
              <a:t>‹#›</a:t>
            </a:fld>
            <a:endParaRPr kumimoji="0" lang="en-US" altLang="zh-CN" sz="825" b="0" kern="0" dirty="0">
              <a:solidFill>
                <a:schemeClr val="bg1"/>
              </a:solidFill>
              <a:latin typeface="Arial" panose="020B0604020202020204"/>
              <a:cs typeface="Arial" panose="020B0604020202020204"/>
              <a:sym typeface="Helvetica Neue"/>
            </a:endParaRPr>
          </a:p>
        </p:txBody>
      </p:sp>
    </p:spTree>
    <p:extLst>
      <p:ext uri="{BB962C8B-B14F-4D97-AF65-F5344CB8AC3E}">
        <p14:creationId xmlns:p14="http://schemas.microsoft.com/office/powerpoint/2010/main" val="32770017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Comparison">
    <p:bg>
      <p:bgPr>
        <a:solidFill>
          <a:srgbClr val="1771EA"/>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43869" y="287868"/>
            <a:ext cx="8417186" cy="4466696"/>
          </a:xfrm>
        </p:spPr>
        <p:txBody>
          <a:bodyPr/>
          <a:lstStyle>
            <a:lvl1pPr>
              <a:defRPr sz="4900" baseline="0">
                <a:solidFill>
                  <a:schemeClr val="bg1"/>
                </a:solidFill>
                <a:latin typeface="Microsoft YaHei" charset="-122"/>
                <a:ea typeface="Microsoft YaHei" charset="-122"/>
                <a:cs typeface="Microsoft YaHei" charset="-122"/>
              </a:defRPr>
            </a:lvl1pPr>
          </a:lstStyle>
          <a:p>
            <a:r>
              <a:rPr lang="zh-CN" altLang="en-US" dirty="0"/>
              <a:t>单击此处</a:t>
            </a:r>
            <a:r>
              <a:rPr lang="en-US" altLang="zh-CN" dirty="0"/>
              <a:t/>
            </a:r>
            <a:br>
              <a:rPr lang="en-US" altLang="zh-CN" dirty="0"/>
            </a:br>
            <a:r>
              <a:rPr lang="zh-CN" altLang="en-US" dirty="0"/>
              <a:t>可更改模板标题</a:t>
            </a:r>
            <a:r>
              <a:rPr lang="en-US" altLang="zh-CN" dirty="0"/>
              <a:t/>
            </a:r>
            <a:br>
              <a:rPr lang="en-US" altLang="zh-CN" dirty="0"/>
            </a:br>
            <a:r>
              <a:rPr lang="zh-CN" altLang="en-US" dirty="0"/>
              <a:t>中的文字</a:t>
            </a:r>
            <a:endParaRPr lang="en-US" dirty="0"/>
          </a:p>
        </p:txBody>
      </p:sp>
      <p:pic>
        <p:nvPicPr>
          <p:cNvPr id="4" name="图片 3"/>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p:blipFill>
        <p:spPr>
          <a:xfrm>
            <a:off x="7826836" y="143934"/>
            <a:ext cx="1020303" cy="380554"/>
          </a:xfrm>
          <a:prstGeom prst="rect">
            <a:avLst/>
          </a:prstGeom>
        </p:spPr>
      </p:pic>
      <p:sp>
        <p:nvSpPr>
          <p:cNvPr id="5" name="Text Box 5">
            <a:extLst>
              <a:ext uri="{FF2B5EF4-FFF2-40B4-BE49-F238E27FC236}">
                <a16:creationId xmlns:a16="http://schemas.microsoft.com/office/drawing/2014/main" xmlns="" id="{66B87493-C003-6B48-80CC-99817ED7BD76}"/>
              </a:ext>
            </a:extLst>
          </p:cNvPr>
          <p:cNvSpPr txBox="1">
            <a:spLocks noChangeArrowheads="1"/>
          </p:cNvSpPr>
          <p:nvPr userDrawn="1"/>
        </p:nvSpPr>
        <p:spPr bwMode="auto">
          <a:xfrm>
            <a:off x="8682438" y="4918884"/>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8570"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pPr defTabSz="308570" fontAlgn="base">
                <a:spcBef>
                  <a:spcPct val="50000"/>
                </a:spcBef>
                <a:spcAft>
                  <a:spcPct val="0"/>
                </a:spcAft>
                <a:defRPr/>
              </a:pPr>
              <a:t>‹#›</a:t>
            </a:fld>
            <a:endParaRPr kumimoji="0" lang="en-US" altLang="zh-CN" sz="825" b="0" kern="0" dirty="0">
              <a:solidFill>
                <a:schemeClr val="bg1"/>
              </a:solidFill>
              <a:latin typeface="Arial" panose="020B0604020202020204"/>
              <a:cs typeface="Arial" panose="020B0604020202020204"/>
              <a:sym typeface="Helvetica Neue"/>
            </a:endParaRPr>
          </a:p>
        </p:txBody>
      </p:sp>
    </p:spTree>
    <p:extLst>
      <p:ext uri="{BB962C8B-B14F-4D97-AF65-F5344CB8AC3E}">
        <p14:creationId xmlns:p14="http://schemas.microsoft.com/office/powerpoint/2010/main" val="2235500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bg>
      <p:bgPr>
        <a:solidFill>
          <a:srgbClr val="9F55FB"/>
        </a:solidFill>
        <a:effectLst/>
      </p:bgPr>
    </p:bg>
    <p:spTree>
      <p:nvGrpSpPr>
        <p:cNvPr id="1" name=""/>
        <p:cNvGrpSpPr/>
        <p:nvPr/>
      </p:nvGrpSpPr>
      <p:grpSpPr>
        <a:xfrm>
          <a:off x="0" y="0"/>
          <a:ext cx="0" cy="0"/>
          <a:chOff x="0" y="0"/>
          <a:chExt cx="0" cy="0"/>
        </a:xfrm>
      </p:grpSpPr>
      <p:sp>
        <p:nvSpPr>
          <p:cNvPr id="7" name="Content Placeholder 5"/>
          <p:cNvSpPr>
            <a:spLocks noGrp="1"/>
          </p:cNvSpPr>
          <p:nvPr>
            <p:ph sz="quarter" idx="12"/>
          </p:nvPr>
        </p:nvSpPr>
        <p:spPr>
          <a:xfrm>
            <a:off x="443869" y="1079506"/>
            <a:ext cx="8404856" cy="3667649"/>
          </a:xfrm>
        </p:spPr>
        <p:txBody>
          <a:bodyPr/>
          <a:lstStyle>
            <a:lvl1pPr>
              <a:spcBef>
                <a:spcPts val="1000"/>
              </a:spcBef>
              <a:defRPr sz="1200" baseline="0">
                <a:solidFill>
                  <a:srgbClr val="FFFFFF"/>
                </a:solidFill>
                <a:latin typeface="微软雅黑" panose="020B0503020204020204" charset="-122"/>
                <a:ea typeface="微软雅黑" panose="020B0503020204020204" charset="-122"/>
                <a:cs typeface="微软雅黑" panose="020B0503020204020204" charset="-122"/>
              </a:defRPr>
            </a:lvl1pPr>
            <a:lvl2pPr marL="173355" indent="-119380">
              <a:defRPr sz="1200">
                <a:solidFill>
                  <a:srgbClr val="FFFFFF"/>
                </a:solidFill>
                <a:latin typeface="微软雅黑" panose="020B0503020204020204" charset="-122"/>
                <a:ea typeface="微软雅黑" panose="020B0503020204020204" charset="-122"/>
                <a:cs typeface="微软雅黑" panose="020B0503020204020204" charset="-122"/>
              </a:defRPr>
            </a:lvl2pPr>
            <a:lvl3pPr marL="368300" indent="-154305">
              <a:defRPr sz="1200">
                <a:solidFill>
                  <a:srgbClr val="FFFFFF"/>
                </a:solidFill>
                <a:latin typeface="微软雅黑" panose="020B0503020204020204" charset="-122"/>
                <a:ea typeface="微软雅黑" panose="020B0503020204020204" charset="-122"/>
                <a:cs typeface="微软雅黑" panose="020B0503020204020204" charset="-122"/>
              </a:defRPr>
            </a:lvl3pPr>
            <a:lvl4pPr marL="533400" indent="-123825">
              <a:defRPr sz="1200">
                <a:solidFill>
                  <a:srgbClr val="FFFFFF"/>
                </a:solidFill>
                <a:latin typeface="微软雅黑" panose="020B0503020204020204" charset="-122"/>
                <a:ea typeface="微软雅黑" panose="020B0503020204020204" charset="-122"/>
                <a:cs typeface="微软雅黑" panose="020B0503020204020204" charset="-122"/>
              </a:defRPr>
            </a:lvl4pPr>
            <a:lvl5pPr marL="730250" indent="-160655">
              <a:defRPr sz="1200">
                <a:solidFill>
                  <a:srgbClr val="FFFFFF"/>
                </a:solidFill>
                <a:latin typeface="微软雅黑" panose="020B0503020204020204" charset="-122"/>
                <a:ea typeface="微软雅黑" panose="020B0503020204020204" charset="-122"/>
                <a:cs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Title 1"/>
          <p:cNvSpPr>
            <a:spLocks noGrp="1"/>
          </p:cNvSpPr>
          <p:nvPr>
            <p:ph type="title"/>
          </p:nvPr>
        </p:nvSpPr>
        <p:spPr>
          <a:xfrm>
            <a:off x="443869" y="222590"/>
            <a:ext cx="8403269" cy="525528"/>
          </a:xfrm>
        </p:spPr>
        <p:txBody>
          <a:bodyPr/>
          <a:lstStyle>
            <a:lvl1pPr>
              <a:defRPr sz="2400" baseline="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a:t>单击此处编辑母版标题样式</a:t>
            </a:r>
            <a:endParaRPr lang="en-US" dirty="0"/>
          </a:p>
        </p:txBody>
      </p:sp>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a:fillRect/>
          </a:stretch>
        </p:blipFill>
        <p:spPr>
          <a:xfrm>
            <a:off x="7826835" y="143934"/>
            <a:ext cx="1020303" cy="380554"/>
          </a:xfrm>
          <a:prstGeom prst="rect">
            <a:avLst/>
          </a:prstGeom>
        </p:spPr>
      </p:pic>
      <p:sp>
        <p:nvSpPr>
          <p:cNvPr id="6" name="Text Box 5"/>
          <p:cNvSpPr txBox="1">
            <a:spLocks noChangeArrowheads="1"/>
          </p:cNvSpPr>
          <p:nvPr userDrawn="1"/>
        </p:nvSpPr>
        <p:spPr bwMode="auto">
          <a:xfrm>
            <a:off x="8682438" y="4918883"/>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8610"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t>‹#›</a:t>
            </a:fld>
            <a:endParaRPr kumimoji="0" lang="en-US" altLang="zh-CN" sz="825" b="0" kern="0" dirty="0">
              <a:solidFill>
                <a:schemeClr val="bg1"/>
              </a:solidFill>
              <a:latin typeface="Arial" panose="020B0604020202020204"/>
              <a:cs typeface="Arial" panose="020B0604020202020204"/>
              <a:sym typeface="Helvetica Neue"/>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版式">
    <p:bg>
      <p:bgPr>
        <a:solidFill>
          <a:srgbClr val="1771EB"/>
        </a:solid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C9123AE-9E6F-5348-B280-CDF1022B4A08}"/>
              </a:ext>
            </a:extLst>
          </p:cNvPr>
          <p:cNvSpPr>
            <a:spLocks noGrp="1"/>
          </p:cNvSpPr>
          <p:nvPr>
            <p:ph type="title"/>
          </p:nvPr>
        </p:nvSpPr>
        <p:spPr/>
        <p:txBody>
          <a:bodyPr/>
          <a:lstStyle>
            <a:lvl1pPr>
              <a:defRPr sz="2400"/>
            </a:lvl1pPr>
          </a:lstStyle>
          <a:p>
            <a:r>
              <a:rPr kumimoji="1" lang="zh-CN" altLang="en-US" dirty="0"/>
              <a:t>单击此处编辑母版标题样式</a:t>
            </a:r>
          </a:p>
        </p:txBody>
      </p:sp>
    </p:spTree>
    <p:extLst>
      <p:ext uri="{BB962C8B-B14F-4D97-AF65-F5344CB8AC3E}">
        <p14:creationId xmlns:p14="http://schemas.microsoft.com/office/powerpoint/2010/main" val="47644200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Vertical Title and Text">
    <p:bg>
      <p:bgPr>
        <a:solidFill>
          <a:srgbClr val="1771EB"/>
        </a:solidFill>
        <a:effectLst/>
      </p:bgPr>
    </p:bg>
    <p:spTree>
      <p:nvGrpSpPr>
        <p:cNvPr id="1" name=""/>
        <p:cNvGrpSpPr/>
        <p:nvPr/>
      </p:nvGrpSpPr>
      <p:grpSpPr>
        <a:xfrm>
          <a:off x="0" y="0"/>
          <a:ext cx="0" cy="0"/>
          <a:chOff x="0" y="0"/>
          <a:chExt cx="0" cy="0"/>
        </a:xfrm>
      </p:grpSpPr>
      <p:pic>
        <p:nvPicPr>
          <p:cNvPr id="19" name="【最终版本】11S定版本.gif" descr="【最终版本】11S定版本.gif">
            <a:extLst>
              <a:ext uri="{FF2B5EF4-FFF2-40B4-BE49-F238E27FC236}">
                <a16:creationId xmlns:a16="http://schemas.microsoft.com/office/drawing/2014/main" xmlns="" id="{F1E7A80A-9C38-8B40-B0E3-061B22869495}"/>
              </a:ext>
            </a:extLst>
          </p:cNvPr>
          <p:cNvPicPr>
            <a:picLocks/>
          </p:cNvPicPr>
          <p:nvPr userDrawn="1"/>
        </p:nvPicPr>
        <p:blipFill>
          <a:blip r:embed="rId2"/>
          <a:stretch>
            <a:fillRect/>
          </a:stretch>
        </p:blipFill>
        <p:spPr>
          <a:xfrm>
            <a:off x="253597" y="183384"/>
            <a:ext cx="1695125" cy="866633"/>
          </a:xfrm>
          <a:prstGeom prst="rect">
            <a:avLst/>
          </a:prstGeom>
          <a:ln w="12700">
            <a:miter lim="400000"/>
          </a:ln>
        </p:spPr>
      </p:pic>
      <p:pic>
        <p:nvPicPr>
          <p:cNvPr id="17" name="图片 16">
            <a:extLst>
              <a:ext uri="{FF2B5EF4-FFF2-40B4-BE49-F238E27FC236}">
                <a16:creationId xmlns:a16="http://schemas.microsoft.com/office/drawing/2014/main" xmlns="" id="{1A044560-67BE-3B43-9744-BAE65B6F8BC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41564" y="45"/>
            <a:ext cx="4602437" cy="2919956"/>
          </a:xfrm>
          <a:prstGeom prst="rect">
            <a:avLst/>
          </a:prstGeom>
        </p:spPr>
      </p:pic>
      <p:sp>
        <p:nvSpPr>
          <p:cNvPr id="18" name="Rectangle 37">
            <a:extLst>
              <a:ext uri="{FF2B5EF4-FFF2-40B4-BE49-F238E27FC236}">
                <a16:creationId xmlns:a16="http://schemas.microsoft.com/office/drawing/2014/main" xmlns="" id="{F245EA31-0B99-4244-BE80-D90F689B2DBE}"/>
              </a:ext>
            </a:extLst>
          </p:cNvPr>
          <p:cNvSpPr/>
          <p:nvPr userDrawn="1"/>
        </p:nvSpPr>
        <p:spPr bwMode="auto">
          <a:xfrm>
            <a:off x="856193" y="4741878"/>
            <a:ext cx="2875380" cy="304800"/>
          </a:xfrm>
          <a:prstGeom prst="rect">
            <a:avLst/>
          </a:prstGeom>
          <a:noFill/>
          <a:ln>
            <a:noFill/>
          </a:ln>
        </p:spPr>
        <p:txBody>
          <a:bodyPr lIns="0" tIns="0" rIns="0" bIns="0" anchor="ctr"/>
          <a:lstStyle/>
          <a:p>
            <a:pPr algn="l"/>
            <a:r>
              <a:rPr lang="zh-CN" altLang="en-US" sz="700" b="0" i="0" spc="0" baseline="0" dirty="0">
                <a:solidFill>
                  <a:schemeClr val="bg1">
                    <a:alpha val="50000"/>
                  </a:schemeClr>
                </a:solidFill>
                <a:latin typeface="微软雅黑" pitchFamily="34" charset="-122"/>
                <a:ea typeface="微软雅黑" pitchFamily="34" charset="-122"/>
                <a:cs typeface="微软雅黑"/>
                <a:sym typeface="Microsoft YaHei Bold" charset="0"/>
              </a:rPr>
              <a:t>版权所有</a:t>
            </a:r>
            <a:r>
              <a:rPr lang="en-US" altLang="zh-CN" sz="700" b="0" i="0" spc="0" baseline="0" dirty="0">
                <a:solidFill>
                  <a:schemeClr val="bg1">
                    <a:alpha val="50000"/>
                  </a:schemeClr>
                </a:solidFill>
                <a:latin typeface="微软雅黑" pitchFamily="34" charset="-122"/>
                <a:ea typeface="微软雅黑" pitchFamily="34" charset="-122"/>
                <a:cs typeface="微软雅黑"/>
                <a:sym typeface="Helvetica Neue" charset="0"/>
              </a:rPr>
              <a:t>©1993-2021</a:t>
            </a:r>
            <a:r>
              <a:rPr lang="zh-CN" altLang="en-US" sz="700" b="0" i="0" spc="0" baseline="0" dirty="0">
                <a:solidFill>
                  <a:schemeClr val="bg1">
                    <a:alpha val="50000"/>
                  </a:schemeClr>
                </a:solidFill>
                <a:latin typeface="微软雅黑" pitchFamily="34" charset="-122"/>
                <a:ea typeface="微软雅黑" pitchFamily="34" charset="-122"/>
                <a:cs typeface="微软雅黑"/>
                <a:sym typeface="Microsoft YaHei Bold" charset="0"/>
              </a:rPr>
              <a:t>金蝶国际软件集团有限公司</a:t>
            </a:r>
          </a:p>
        </p:txBody>
      </p:sp>
      <p:grpSp>
        <p:nvGrpSpPr>
          <p:cNvPr id="25" name="组合 12"/>
          <p:cNvGrpSpPr>
            <a:grpSpLocks/>
          </p:cNvGrpSpPr>
          <p:nvPr userDrawn="1"/>
        </p:nvGrpSpPr>
        <p:grpSpPr bwMode="auto">
          <a:xfrm>
            <a:off x="786331" y="1914359"/>
            <a:ext cx="3248330" cy="1679683"/>
            <a:chOff x="3420412" y="1152425"/>
            <a:chExt cx="3250888" cy="1685282"/>
          </a:xfrm>
        </p:grpSpPr>
        <p:sp>
          <p:nvSpPr>
            <p:cNvPr id="26" name="Rectangle 4"/>
            <p:cNvSpPr>
              <a:spLocks/>
            </p:cNvSpPr>
            <p:nvPr/>
          </p:nvSpPr>
          <p:spPr bwMode="auto">
            <a:xfrm>
              <a:off x="4768642" y="1501246"/>
              <a:ext cx="1902658" cy="67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fontAlgn="base">
                <a:spcBef>
                  <a:spcPct val="0"/>
                </a:spcBef>
                <a:spcAft>
                  <a:spcPct val="0"/>
                </a:spcAft>
                <a:defRPr>
                  <a:solidFill>
                    <a:schemeClr val="tx1"/>
                  </a:solidFill>
                  <a:latin typeface="Calibri" charset="0"/>
                </a:defRPr>
              </a:lvl6pPr>
              <a:lvl7pPr marL="2971800" indent="-228600" defTabSz="457200" fontAlgn="base">
                <a:spcBef>
                  <a:spcPct val="0"/>
                </a:spcBef>
                <a:spcAft>
                  <a:spcPct val="0"/>
                </a:spcAft>
                <a:defRPr>
                  <a:solidFill>
                    <a:schemeClr val="tx1"/>
                  </a:solidFill>
                  <a:latin typeface="Calibri" charset="0"/>
                </a:defRPr>
              </a:lvl7pPr>
              <a:lvl8pPr marL="3429000" indent="-228600" defTabSz="457200" fontAlgn="base">
                <a:spcBef>
                  <a:spcPct val="0"/>
                </a:spcBef>
                <a:spcAft>
                  <a:spcPct val="0"/>
                </a:spcAft>
                <a:defRPr>
                  <a:solidFill>
                    <a:schemeClr val="tx1"/>
                  </a:solidFill>
                  <a:latin typeface="Calibri" charset="0"/>
                </a:defRPr>
              </a:lvl8pPr>
              <a:lvl9pPr marL="3886200" indent="-228600" defTabSz="457200" fontAlgn="base">
                <a:spcBef>
                  <a:spcPct val="0"/>
                </a:spcBef>
                <a:spcAft>
                  <a:spcPct val="0"/>
                </a:spcAft>
                <a:defRPr>
                  <a:solidFill>
                    <a:schemeClr val="tx1"/>
                  </a:solidFill>
                  <a:latin typeface="Calibri" charset="0"/>
                </a:defRPr>
              </a:lvl9pPr>
            </a:lstStyle>
            <a:p>
              <a:pPr algn="ctr" defTabSz="825491"/>
              <a:r>
                <a:rPr lang="en-US" altLang="zh-CN" sz="4400" b="0" kern="0" dirty="0">
                  <a:solidFill>
                    <a:srgbClr val="FFFFFF"/>
                  </a:solidFill>
                  <a:latin typeface="FZLanTingHeiS-B-GB" charset="-122"/>
                  <a:ea typeface="FZLanTingHeiS-B-GB" charset="-122"/>
                  <a:cs typeface="FZLanTingHeiS-B-GB" charset="-122"/>
                  <a:sym typeface="Helvetica Neue UltraLight" charset="0"/>
                </a:rPr>
                <a:t>Thanks</a:t>
              </a:r>
            </a:p>
          </p:txBody>
        </p:sp>
        <p:sp>
          <p:nvSpPr>
            <p:cNvPr id="27" name="Rectangle 5"/>
            <p:cNvSpPr>
              <a:spLocks/>
            </p:cNvSpPr>
            <p:nvPr/>
          </p:nvSpPr>
          <p:spPr bwMode="auto">
            <a:xfrm>
              <a:off x="3991486" y="2250981"/>
              <a:ext cx="1082879" cy="21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fontAlgn="base">
                <a:spcBef>
                  <a:spcPct val="0"/>
                </a:spcBef>
                <a:spcAft>
                  <a:spcPct val="0"/>
                </a:spcAft>
                <a:defRPr>
                  <a:solidFill>
                    <a:schemeClr val="tx1"/>
                  </a:solidFill>
                  <a:latin typeface="Calibri" charset="0"/>
                </a:defRPr>
              </a:lvl6pPr>
              <a:lvl7pPr marL="2971800" indent="-228600" defTabSz="457200" fontAlgn="base">
                <a:spcBef>
                  <a:spcPct val="0"/>
                </a:spcBef>
                <a:spcAft>
                  <a:spcPct val="0"/>
                </a:spcAft>
                <a:defRPr>
                  <a:solidFill>
                    <a:schemeClr val="tx1"/>
                  </a:solidFill>
                  <a:latin typeface="Calibri" charset="0"/>
                </a:defRPr>
              </a:lvl7pPr>
              <a:lvl8pPr marL="3429000" indent="-228600" defTabSz="457200" fontAlgn="base">
                <a:spcBef>
                  <a:spcPct val="0"/>
                </a:spcBef>
                <a:spcAft>
                  <a:spcPct val="0"/>
                </a:spcAft>
                <a:defRPr>
                  <a:solidFill>
                    <a:schemeClr val="tx1"/>
                  </a:solidFill>
                  <a:latin typeface="Calibri" charset="0"/>
                </a:defRPr>
              </a:lvl8pPr>
              <a:lvl9pPr marL="3886200" indent="-228600" defTabSz="457200" fontAlgn="base">
                <a:spcBef>
                  <a:spcPct val="0"/>
                </a:spcBef>
                <a:spcAft>
                  <a:spcPct val="0"/>
                </a:spcAft>
                <a:defRPr>
                  <a:solidFill>
                    <a:schemeClr val="tx1"/>
                  </a:solidFill>
                  <a:latin typeface="Calibri" charset="0"/>
                </a:defRPr>
              </a:lvl9pPr>
            </a:lstStyle>
            <a:p>
              <a:pPr algn="ctr" defTabSz="825491"/>
              <a:r>
                <a:rPr lang="en-US" altLang="zh-CN" sz="1400" b="0" kern="0" dirty="0" err="1">
                  <a:solidFill>
                    <a:srgbClr val="FFFFFF"/>
                  </a:solidFill>
                  <a:latin typeface="FZLanTingHeiS-R-GB" charset="-122"/>
                  <a:ea typeface="FZLanTingHeiS-R-GB" charset="-122"/>
                  <a:cs typeface="FZLanTingHeiS-R-GB" charset="-122"/>
                  <a:sym typeface="Arial Narrow" charset="0"/>
                </a:rPr>
                <a:t>Terima</a:t>
              </a:r>
              <a:r>
                <a:rPr lang="zh-CN" altLang="en-US" sz="1400" kern="0" dirty="0">
                  <a:solidFill>
                    <a:srgbClr val="FFFFFF"/>
                  </a:solidFill>
                  <a:latin typeface="FZLanTingHeiS-R-GB" charset="-122"/>
                  <a:ea typeface="FZLanTingHeiS-R-GB" charset="-122"/>
                  <a:cs typeface="FZLanTingHeiS-R-GB" charset="-122"/>
                  <a:sym typeface="Arial Narrow" charset="0"/>
                </a:rPr>
                <a:t> </a:t>
              </a:r>
              <a:r>
                <a:rPr lang="en-US" altLang="zh-CN" sz="1400" b="0" kern="0" dirty="0" err="1">
                  <a:solidFill>
                    <a:srgbClr val="FFFFFF"/>
                  </a:solidFill>
                  <a:latin typeface="FZLanTingHeiS-R-GB" charset="-122"/>
                  <a:ea typeface="FZLanTingHeiS-R-GB" charset="-122"/>
                  <a:cs typeface="FZLanTingHeiS-R-GB" charset="-122"/>
                  <a:sym typeface="Arial Narrow" charset="0"/>
                </a:rPr>
                <a:t>kasih</a:t>
              </a:r>
              <a:endParaRPr lang="en-US" altLang="zh-CN" sz="1400" b="0" kern="0" dirty="0">
                <a:solidFill>
                  <a:srgbClr val="FFFFFF"/>
                </a:solidFill>
                <a:latin typeface="FZLanTingHeiS-R-GB" charset="-122"/>
                <a:ea typeface="FZLanTingHeiS-R-GB" charset="-122"/>
                <a:cs typeface="FZLanTingHeiS-R-GB" charset="-122"/>
                <a:sym typeface="Arial Narrow" charset="0"/>
              </a:endParaRPr>
            </a:p>
          </p:txBody>
        </p:sp>
        <p:sp>
          <p:nvSpPr>
            <p:cNvPr id="28" name="Rectangle 6"/>
            <p:cNvSpPr>
              <a:spLocks/>
            </p:cNvSpPr>
            <p:nvPr/>
          </p:nvSpPr>
          <p:spPr bwMode="auto">
            <a:xfrm>
              <a:off x="3465019" y="1334469"/>
              <a:ext cx="964234" cy="555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fontAlgn="base">
                <a:spcBef>
                  <a:spcPct val="0"/>
                </a:spcBef>
                <a:spcAft>
                  <a:spcPct val="0"/>
                </a:spcAft>
                <a:defRPr>
                  <a:solidFill>
                    <a:schemeClr val="tx1"/>
                  </a:solidFill>
                  <a:latin typeface="Calibri" charset="0"/>
                </a:defRPr>
              </a:lvl6pPr>
              <a:lvl7pPr marL="2971800" indent="-228600" defTabSz="457200" fontAlgn="base">
                <a:spcBef>
                  <a:spcPct val="0"/>
                </a:spcBef>
                <a:spcAft>
                  <a:spcPct val="0"/>
                </a:spcAft>
                <a:defRPr>
                  <a:solidFill>
                    <a:schemeClr val="tx1"/>
                  </a:solidFill>
                  <a:latin typeface="Calibri" charset="0"/>
                </a:defRPr>
              </a:lvl7pPr>
              <a:lvl8pPr marL="3429000" indent="-228600" defTabSz="457200" fontAlgn="base">
                <a:spcBef>
                  <a:spcPct val="0"/>
                </a:spcBef>
                <a:spcAft>
                  <a:spcPct val="0"/>
                </a:spcAft>
                <a:defRPr>
                  <a:solidFill>
                    <a:schemeClr val="tx1"/>
                  </a:solidFill>
                  <a:latin typeface="Calibri" charset="0"/>
                </a:defRPr>
              </a:lvl8pPr>
              <a:lvl9pPr marL="3886200" indent="-228600" defTabSz="457200" fontAlgn="base">
                <a:spcBef>
                  <a:spcPct val="0"/>
                </a:spcBef>
                <a:spcAft>
                  <a:spcPct val="0"/>
                </a:spcAft>
                <a:defRPr>
                  <a:solidFill>
                    <a:schemeClr val="tx1"/>
                  </a:solidFill>
                  <a:latin typeface="Calibri" charset="0"/>
                </a:defRPr>
              </a:lvl9pPr>
            </a:lstStyle>
            <a:p>
              <a:pPr algn="ctr" defTabSz="825491"/>
              <a:r>
                <a:rPr lang="zh-CN" altLang="en-US" sz="3600" b="0" kern="0" dirty="0">
                  <a:solidFill>
                    <a:srgbClr val="FFFFFF"/>
                  </a:solidFill>
                  <a:latin typeface="FZLanTingHeiS-B-GB" charset="-122"/>
                  <a:ea typeface="FZLanTingHeiS-B-GB" charset="-122"/>
                  <a:cs typeface="FZLanTingHeiS-B-GB" charset="-122"/>
                  <a:sym typeface="Arial" charset="0"/>
                </a:rPr>
                <a:t>感谢</a:t>
              </a:r>
            </a:p>
          </p:txBody>
        </p:sp>
        <p:sp>
          <p:nvSpPr>
            <p:cNvPr id="29" name="Rectangle 7"/>
            <p:cNvSpPr>
              <a:spLocks/>
            </p:cNvSpPr>
            <p:nvPr/>
          </p:nvSpPr>
          <p:spPr bwMode="auto">
            <a:xfrm>
              <a:off x="5192919" y="2096581"/>
              <a:ext cx="1232077" cy="741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fontAlgn="base">
                <a:spcBef>
                  <a:spcPct val="0"/>
                </a:spcBef>
                <a:spcAft>
                  <a:spcPct val="0"/>
                </a:spcAft>
                <a:defRPr>
                  <a:solidFill>
                    <a:schemeClr val="tx1"/>
                  </a:solidFill>
                  <a:latin typeface="Calibri" charset="0"/>
                </a:defRPr>
              </a:lvl6pPr>
              <a:lvl7pPr marL="2971800" indent="-228600" defTabSz="457200" fontAlgn="base">
                <a:spcBef>
                  <a:spcPct val="0"/>
                </a:spcBef>
                <a:spcAft>
                  <a:spcPct val="0"/>
                </a:spcAft>
                <a:defRPr>
                  <a:solidFill>
                    <a:schemeClr val="tx1"/>
                  </a:solidFill>
                  <a:latin typeface="Calibri" charset="0"/>
                </a:defRPr>
              </a:lvl7pPr>
              <a:lvl8pPr marL="3429000" indent="-228600" defTabSz="457200" fontAlgn="base">
                <a:spcBef>
                  <a:spcPct val="0"/>
                </a:spcBef>
                <a:spcAft>
                  <a:spcPct val="0"/>
                </a:spcAft>
                <a:defRPr>
                  <a:solidFill>
                    <a:schemeClr val="tx1"/>
                  </a:solidFill>
                  <a:latin typeface="Calibri" charset="0"/>
                </a:defRPr>
              </a:lvl8pPr>
              <a:lvl9pPr marL="3886200" indent="-228600" defTabSz="457200" fontAlgn="base">
                <a:spcBef>
                  <a:spcPct val="0"/>
                </a:spcBef>
                <a:spcAft>
                  <a:spcPct val="0"/>
                </a:spcAft>
                <a:defRPr>
                  <a:solidFill>
                    <a:schemeClr val="tx1"/>
                  </a:solidFill>
                  <a:latin typeface="Calibri" charset="0"/>
                </a:defRPr>
              </a:lvl9pPr>
            </a:lstStyle>
            <a:p>
              <a:pPr algn="ctr" defTabSz="825491"/>
              <a:r>
                <a:rPr lang="zh-CN" altLang="en-US" sz="4800" b="0" kern="0" dirty="0">
                  <a:solidFill>
                    <a:srgbClr val="FFFFFF"/>
                  </a:solidFill>
                  <a:latin typeface="微软雅黑" charset="-122"/>
                  <a:ea typeface="微软雅黑" charset="-122"/>
                  <a:cs typeface="微软雅黑" charset="-122"/>
                  <a:sym typeface="Microsoft YaHei Bold" charset="-122"/>
                </a:rPr>
                <a:t>谢谢</a:t>
              </a:r>
            </a:p>
          </p:txBody>
        </p:sp>
        <p:sp>
          <p:nvSpPr>
            <p:cNvPr id="30" name="Rectangle 8"/>
            <p:cNvSpPr>
              <a:spLocks/>
            </p:cNvSpPr>
            <p:nvPr/>
          </p:nvSpPr>
          <p:spPr bwMode="auto">
            <a:xfrm>
              <a:off x="5117607" y="1152425"/>
              <a:ext cx="1540095" cy="37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fontAlgn="base">
                <a:spcBef>
                  <a:spcPct val="0"/>
                </a:spcBef>
                <a:spcAft>
                  <a:spcPct val="0"/>
                </a:spcAft>
                <a:defRPr>
                  <a:solidFill>
                    <a:schemeClr val="tx1"/>
                  </a:solidFill>
                  <a:latin typeface="Calibri" charset="0"/>
                </a:defRPr>
              </a:lvl6pPr>
              <a:lvl7pPr marL="2971800" indent="-228600" defTabSz="457200" fontAlgn="base">
                <a:spcBef>
                  <a:spcPct val="0"/>
                </a:spcBef>
                <a:spcAft>
                  <a:spcPct val="0"/>
                </a:spcAft>
                <a:defRPr>
                  <a:solidFill>
                    <a:schemeClr val="tx1"/>
                  </a:solidFill>
                  <a:latin typeface="Calibri" charset="0"/>
                </a:defRPr>
              </a:lvl7pPr>
              <a:lvl8pPr marL="3429000" indent="-228600" defTabSz="457200" fontAlgn="base">
                <a:spcBef>
                  <a:spcPct val="0"/>
                </a:spcBef>
                <a:spcAft>
                  <a:spcPct val="0"/>
                </a:spcAft>
                <a:defRPr>
                  <a:solidFill>
                    <a:schemeClr val="tx1"/>
                  </a:solidFill>
                  <a:latin typeface="Calibri" charset="0"/>
                </a:defRPr>
              </a:lvl8pPr>
              <a:lvl9pPr marL="3886200" indent="-228600" defTabSz="457200" fontAlgn="base">
                <a:spcBef>
                  <a:spcPct val="0"/>
                </a:spcBef>
                <a:spcAft>
                  <a:spcPct val="0"/>
                </a:spcAft>
                <a:defRPr>
                  <a:solidFill>
                    <a:schemeClr val="tx1"/>
                  </a:solidFill>
                  <a:latin typeface="Calibri" charset="0"/>
                </a:defRPr>
              </a:lvl9pPr>
            </a:lstStyle>
            <a:p>
              <a:pPr algn="ctr" defTabSz="825491"/>
              <a:r>
                <a:rPr lang="zh-CN" altLang="en-US" sz="2400" kern="0" dirty="0">
                  <a:solidFill>
                    <a:srgbClr val="FFFFFF"/>
                  </a:solidFill>
                  <a:latin typeface="Microsoft YaHei" charset="-122"/>
                  <a:ea typeface="Microsoft YaHei" charset="-122"/>
                  <a:cs typeface="Microsoft YaHei" charset="-122"/>
                  <a:sym typeface="Arial" charset="0"/>
                </a:rPr>
                <a:t>ありがとう</a:t>
              </a:r>
            </a:p>
          </p:txBody>
        </p:sp>
        <p:sp>
          <p:nvSpPr>
            <p:cNvPr id="31" name="Rectangle 9"/>
            <p:cNvSpPr>
              <a:spLocks/>
            </p:cNvSpPr>
            <p:nvPr/>
          </p:nvSpPr>
          <p:spPr bwMode="auto">
            <a:xfrm>
              <a:off x="3420412" y="1890314"/>
              <a:ext cx="731546" cy="27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defTabSz="457200" fontAlgn="base">
                <a:spcBef>
                  <a:spcPct val="0"/>
                </a:spcBef>
                <a:spcAft>
                  <a:spcPct val="0"/>
                </a:spcAft>
                <a:defRPr>
                  <a:solidFill>
                    <a:schemeClr val="tx1"/>
                  </a:solidFill>
                  <a:latin typeface="Calibri" charset="0"/>
                </a:defRPr>
              </a:lvl6pPr>
              <a:lvl7pPr marL="2971800" indent="-228600" defTabSz="457200" fontAlgn="base">
                <a:spcBef>
                  <a:spcPct val="0"/>
                </a:spcBef>
                <a:spcAft>
                  <a:spcPct val="0"/>
                </a:spcAft>
                <a:defRPr>
                  <a:solidFill>
                    <a:schemeClr val="tx1"/>
                  </a:solidFill>
                  <a:latin typeface="Calibri" charset="0"/>
                </a:defRPr>
              </a:lvl7pPr>
              <a:lvl8pPr marL="3429000" indent="-228600" defTabSz="457200" fontAlgn="base">
                <a:spcBef>
                  <a:spcPct val="0"/>
                </a:spcBef>
                <a:spcAft>
                  <a:spcPct val="0"/>
                </a:spcAft>
                <a:defRPr>
                  <a:solidFill>
                    <a:schemeClr val="tx1"/>
                  </a:solidFill>
                  <a:latin typeface="Calibri" charset="0"/>
                </a:defRPr>
              </a:lvl8pPr>
              <a:lvl9pPr marL="3886200" indent="-228600" defTabSz="457200" fontAlgn="base">
                <a:spcBef>
                  <a:spcPct val="0"/>
                </a:spcBef>
                <a:spcAft>
                  <a:spcPct val="0"/>
                </a:spcAft>
                <a:defRPr>
                  <a:solidFill>
                    <a:schemeClr val="tx1"/>
                  </a:solidFill>
                  <a:latin typeface="Calibri" charset="0"/>
                </a:defRPr>
              </a:lvl9pPr>
            </a:lstStyle>
            <a:p>
              <a:pPr algn="ctr" defTabSz="825491"/>
              <a:r>
                <a:rPr lang="en-US" altLang="zh-CN" sz="1800" b="0" kern="0" dirty="0" err="1">
                  <a:solidFill>
                    <a:srgbClr val="FFFFFF"/>
                  </a:solidFill>
                  <a:latin typeface="FZLanTingHeiS-R-GB" charset="-122"/>
                  <a:ea typeface="FZLanTingHeiS-R-GB" charset="-122"/>
                  <a:cs typeface="FZLanTingHeiS-R-GB" charset="-122"/>
                  <a:sym typeface="Arial" charset="0"/>
                </a:rPr>
                <a:t>ขอบคุณ</a:t>
              </a:r>
              <a:endParaRPr lang="en-US" altLang="zh-CN" sz="1800" b="0" kern="0" dirty="0">
                <a:solidFill>
                  <a:srgbClr val="FFFFFF"/>
                </a:solidFill>
                <a:latin typeface="FZLanTingHeiS-R-GB" charset="-122"/>
                <a:ea typeface="FZLanTingHeiS-R-GB" charset="-122"/>
                <a:cs typeface="FZLanTingHeiS-R-GB" charset="-122"/>
                <a:sym typeface="Arial" charset="0"/>
              </a:endParaRPr>
            </a:p>
          </p:txBody>
        </p:sp>
      </p:grpSp>
    </p:spTree>
    <p:extLst>
      <p:ext uri="{BB962C8B-B14F-4D97-AF65-F5344CB8AC3E}">
        <p14:creationId xmlns:p14="http://schemas.microsoft.com/office/powerpoint/2010/main" val="3993682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omparison">
    <p:bg>
      <p:bgPr>
        <a:solidFill>
          <a:srgbClr val="24BEBC"/>
        </a:solidFill>
        <a:effectLst/>
      </p:bgPr>
    </p:bg>
    <p:spTree>
      <p:nvGrpSpPr>
        <p:cNvPr id="1" name=""/>
        <p:cNvGrpSpPr/>
        <p:nvPr/>
      </p:nvGrpSpPr>
      <p:grpSpPr>
        <a:xfrm>
          <a:off x="0" y="0"/>
          <a:ext cx="0" cy="0"/>
          <a:chOff x="0" y="0"/>
          <a:chExt cx="0" cy="0"/>
        </a:xfrm>
      </p:grpSpPr>
      <p:sp>
        <p:nvSpPr>
          <p:cNvPr id="7" name="Content Placeholder 5"/>
          <p:cNvSpPr>
            <a:spLocks noGrp="1"/>
          </p:cNvSpPr>
          <p:nvPr>
            <p:ph sz="quarter" idx="12"/>
          </p:nvPr>
        </p:nvSpPr>
        <p:spPr>
          <a:xfrm>
            <a:off x="443869" y="1079506"/>
            <a:ext cx="8404856" cy="3667649"/>
          </a:xfrm>
        </p:spPr>
        <p:txBody>
          <a:bodyPr/>
          <a:lstStyle>
            <a:lvl1pPr>
              <a:spcBef>
                <a:spcPts val="1000"/>
              </a:spcBef>
              <a:defRPr sz="1200" baseline="0">
                <a:solidFill>
                  <a:srgbClr val="FFFFFF"/>
                </a:solidFill>
                <a:latin typeface="微软雅黑" panose="020B0503020204020204" charset="-122"/>
                <a:ea typeface="微软雅黑" panose="020B0503020204020204" charset="-122"/>
                <a:cs typeface="微软雅黑" panose="020B0503020204020204" charset="-122"/>
              </a:defRPr>
            </a:lvl1pPr>
            <a:lvl2pPr marL="173355" indent="-119380">
              <a:defRPr sz="1200">
                <a:solidFill>
                  <a:srgbClr val="FFFFFF"/>
                </a:solidFill>
                <a:latin typeface="微软雅黑" panose="020B0503020204020204" charset="-122"/>
                <a:ea typeface="微软雅黑" panose="020B0503020204020204" charset="-122"/>
                <a:cs typeface="微软雅黑" panose="020B0503020204020204" charset="-122"/>
              </a:defRPr>
            </a:lvl2pPr>
            <a:lvl3pPr marL="368300" indent="-154305">
              <a:defRPr sz="1200">
                <a:solidFill>
                  <a:srgbClr val="FFFFFF"/>
                </a:solidFill>
                <a:latin typeface="微软雅黑" panose="020B0503020204020204" charset="-122"/>
                <a:ea typeface="微软雅黑" panose="020B0503020204020204" charset="-122"/>
                <a:cs typeface="微软雅黑" panose="020B0503020204020204" charset="-122"/>
              </a:defRPr>
            </a:lvl3pPr>
            <a:lvl4pPr marL="533400" indent="-123825">
              <a:defRPr sz="1200">
                <a:solidFill>
                  <a:srgbClr val="FFFFFF"/>
                </a:solidFill>
                <a:latin typeface="微软雅黑" panose="020B0503020204020204" charset="-122"/>
                <a:ea typeface="微软雅黑" panose="020B0503020204020204" charset="-122"/>
                <a:cs typeface="微软雅黑" panose="020B0503020204020204" charset="-122"/>
              </a:defRPr>
            </a:lvl4pPr>
            <a:lvl5pPr marL="730250" indent="-160655">
              <a:defRPr sz="1200">
                <a:solidFill>
                  <a:srgbClr val="FFFFFF"/>
                </a:solidFill>
                <a:latin typeface="微软雅黑" panose="020B0503020204020204" charset="-122"/>
                <a:ea typeface="微软雅黑" panose="020B0503020204020204" charset="-122"/>
                <a:cs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Title 1"/>
          <p:cNvSpPr>
            <a:spLocks noGrp="1"/>
          </p:cNvSpPr>
          <p:nvPr>
            <p:ph type="title"/>
          </p:nvPr>
        </p:nvSpPr>
        <p:spPr>
          <a:xfrm>
            <a:off x="443869" y="222590"/>
            <a:ext cx="8403269" cy="525528"/>
          </a:xfrm>
        </p:spPr>
        <p:txBody>
          <a:bodyPr/>
          <a:lstStyle>
            <a:lvl1pPr>
              <a:defRPr sz="2400" baseline="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a:t>单击此处编辑母版标题样式</a:t>
            </a:r>
            <a:endParaRPr lang="en-US" dirty="0"/>
          </a:p>
        </p:txBody>
      </p:sp>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a:fillRect/>
          </a:stretch>
        </p:blipFill>
        <p:spPr>
          <a:xfrm>
            <a:off x="7826835" y="143934"/>
            <a:ext cx="1020303" cy="380554"/>
          </a:xfrm>
          <a:prstGeom prst="rect">
            <a:avLst/>
          </a:prstGeom>
        </p:spPr>
      </p:pic>
      <p:sp>
        <p:nvSpPr>
          <p:cNvPr id="6" name="Text Box 5"/>
          <p:cNvSpPr txBox="1">
            <a:spLocks noChangeArrowheads="1"/>
          </p:cNvSpPr>
          <p:nvPr userDrawn="1"/>
        </p:nvSpPr>
        <p:spPr bwMode="auto">
          <a:xfrm>
            <a:off x="8682438" y="4918883"/>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8610"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t>‹#›</a:t>
            </a:fld>
            <a:endParaRPr kumimoji="0" lang="en-US" altLang="zh-CN" sz="825" b="0" kern="0" dirty="0">
              <a:solidFill>
                <a:schemeClr val="bg1"/>
              </a:solidFill>
              <a:latin typeface="Arial" panose="020B0604020202020204"/>
              <a:cs typeface="Arial" panose="020B0604020202020204"/>
              <a:sym typeface="Helvetica Neue"/>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omparison">
    <p:bg>
      <p:bgPr>
        <a:solidFill>
          <a:srgbClr val="24215F"/>
        </a:solidFill>
        <a:effectLst/>
      </p:bgPr>
    </p:bg>
    <p:spTree>
      <p:nvGrpSpPr>
        <p:cNvPr id="1" name=""/>
        <p:cNvGrpSpPr/>
        <p:nvPr/>
      </p:nvGrpSpPr>
      <p:grpSpPr>
        <a:xfrm>
          <a:off x="0" y="0"/>
          <a:ext cx="0" cy="0"/>
          <a:chOff x="0" y="0"/>
          <a:chExt cx="0" cy="0"/>
        </a:xfrm>
      </p:grpSpPr>
      <p:sp>
        <p:nvSpPr>
          <p:cNvPr id="9" name="Title 1"/>
          <p:cNvSpPr>
            <a:spLocks noGrp="1"/>
          </p:cNvSpPr>
          <p:nvPr>
            <p:ph type="title"/>
          </p:nvPr>
        </p:nvSpPr>
        <p:spPr>
          <a:xfrm>
            <a:off x="443869" y="222590"/>
            <a:ext cx="8403269" cy="525528"/>
          </a:xfrm>
        </p:spPr>
        <p:txBody>
          <a:bodyPr/>
          <a:lstStyle>
            <a:lvl1pPr>
              <a:defRPr sz="2400" baseline="0">
                <a:solidFill>
                  <a:srgbClr val="FFFFFF"/>
                </a:solidFill>
                <a:latin typeface="微软雅黑" panose="020B0503020204020204" charset="-122"/>
                <a:ea typeface="微软雅黑" panose="020B0503020204020204" charset="-122"/>
                <a:cs typeface="微软雅黑" panose="020B0503020204020204" charset="-122"/>
              </a:defRPr>
            </a:lvl1pPr>
          </a:lstStyle>
          <a:p>
            <a:r>
              <a:rPr lang="zh-CN" altLang="en-US" dirty="0"/>
              <a:t>单击此处编辑母版标题样式</a:t>
            </a:r>
            <a:endParaRPr lang="en-US" dirty="0"/>
          </a:p>
        </p:txBody>
      </p:sp>
      <p:sp>
        <p:nvSpPr>
          <p:cNvPr id="10" name="Rectangle 9"/>
          <p:cNvSpPr/>
          <p:nvPr userDrawn="1"/>
        </p:nvSpPr>
        <p:spPr>
          <a:xfrm>
            <a:off x="1" y="4735041"/>
            <a:ext cx="9143999" cy="408459"/>
          </a:xfrm>
          <a:prstGeom prst="rect">
            <a:avLst/>
          </a:prstGeom>
          <a:solidFill>
            <a:srgbClr val="2421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771EA"/>
              </a:solidFill>
            </a:endParaRPr>
          </a:p>
        </p:txBody>
      </p:sp>
      <p:sp>
        <p:nvSpPr>
          <p:cNvPr id="11" name="Text Box 5"/>
          <p:cNvSpPr txBox="1">
            <a:spLocks noChangeArrowheads="1"/>
          </p:cNvSpPr>
          <p:nvPr userDrawn="1"/>
        </p:nvSpPr>
        <p:spPr bwMode="auto">
          <a:xfrm>
            <a:off x="443869" y="4926457"/>
            <a:ext cx="230187" cy="123111"/>
          </a:xfrm>
          <a:prstGeom prst="rect">
            <a:avLst/>
          </a:prstGeom>
          <a:noFill/>
          <a:ln>
            <a:noFill/>
          </a:ln>
        </p:spPr>
        <p:txBody>
          <a:bodyPr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algn="l">
              <a:spcBef>
                <a:spcPct val="50000"/>
              </a:spcBef>
              <a:defRPr/>
            </a:pPr>
            <a:fld id="{046AD7C7-DE3F-5E43-A3A8-CA80750AE375}" type="slidenum">
              <a:rPr kumimoji="0" lang="en-US" altLang="zh-CN" sz="800" smtClean="0">
                <a:solidFill>
                  <a:schemeClr val="bg1"/>
                </a:solidFill>
                <a:latin typeface="Arial" panose="020B0604020202020204"/>
                <a:cs typeface="Arial" panose="020B0604020202020204"/>
              </a:rPr>
              <a:t>‹#›</a:t>
            </a:fld>
            <a:endParaRPr kumimoji="0" lang="en-US" altLang="zh-CN" sz="800" dirty="0">
              <a:solidFill>
                <a:schemeClr val="bg1"/>
              </a:solidFill>
              <a:latin typeface="Arial" panose="020B0604020202020204"/>
              <a:cs typeface="Arial" panose="020B0604020202020204"/>
            </a:endParaRPr>
          </a:p>
        </p:txBody>
      </p:sp>
      <p:sp>
        <p:nvSpPr>
          <p:cNvPr id="7" name="Content Placeholder 5"/>
          <p:cNvSpPr>
            <a:spLocks noGrp="1"/>
          </p:cNvSpPr>
          <p:nvPr>
            <p:ph sz="quarter" idx="12"/>
          </p:nvPr>
        </p:nvSpPr>
        <p:spPr>
          <a:xfrm>
            <a:off x="443869" y="1079506"/>
            <a:ext cx="8404856" cy="3667649"/>
          </a:xfrm>
        </p:spPr>
        <p:txBody>
          <a:bodyPr/>
          <a:lstStyle>
            <a:lvl1pPr>
              <a:spcBef>
                <a:spcPts val="1000"/>
              </a:spcBef>
              <a:defRPr sz="1200" baseline="0">
                <a:solidFill>
                  <a:srgbClr val="FFFFFF"/>
                </a:solidFill>
                <a:latin typeface="微软雅黑" panose="020B0503020204020204" charset="-122"/>
                <a:ea typeface="微软雅黑" panose="020B0503020204020204" charset="-122"/>
                <a:cs typeface="微软雅黑" panose="020B0503020204020204" charset="-122"/>
              </a:defRPr>
            </a:lvl1pPr>
            <a:lvl2pPr marL="173355" indent="-119380">
              <a:defRPr sz="1200">
                <a:solidFill>
                  <a:srgbClr val="FFFFFF"/>
                </a:solidFill>
                <a:latin typeface="微软雅黑" panose="020B0503020204020204" charset="-122"/>
                <a:ea typeface="微软雅黑" panose="020B0503020204020204" charset="-122"/>
                <a:cs typeface="微软雅黑" panose="020B0503020204020204" charset="-122"/>
              </a:defRPr>
            </a:lvl2pPr>
            <a:lvl3pPr marL="368300" indent="-154305">
              <a:defRPr sz="1200">
                <a:solidFill>
                  <a:srgbClr val="FFFFFF"/>
                </a:solidFill>
                <a:latin typeface="微软雅黑" panose="020B0503020204020204" charset="-122"/>
                <a:ea typeface="微软雅黑" panose="020B0503020204020204" charset="-122"/>
                <a:cs typeface="微软雅黑" panose="020B0503020204020204" charset="-122"/>
              </a:defRPr>
            </a:lvl3pPr>
            <a:lvl4pPr marL="533400" indent="-123825">
              <a:defRPr sz="1200">
                <a:solidFill>
                  <a:srgbClr val="FFFFFF"/>
                </a:solidFill>
                <a:latin typeface="微软雅黑" panose="020B0503020204020204" charset="-122"/>
                <a:ea typeface="微软雅黑" panose="020B0503020204020204" charset="-122"/>
                <a:cs typeface="微软雅黑" panose="020B0503020204020204" charset="-122"/>
              </a:defRPr>
            </a:lvl4pPr>
            <a:lvl5pPr marL="730250" indent="-160655">
              <a:defRPr sz="1200">
                <a:solidFill>
                  <a:srgbClr val="FFFFFF"/>
                </a:solidFill>
                <a:latin typeface="微软雅黑" panose="020B0503020204020204" charset="-122"/>
                <a:ea typeface="微软雅黑" panose="020B0503020204020204" charset="-122"/>
                <a:cs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a:fillRect/>
          </a:stretch>
        </p:blipFill>
        <p:spPr>
          <a:xfrm>
            <a:off x="7826835" y="143934"/>
            <a:ext cx="1020303" cy="380554"/>
          </a:xfrm>
          <a:prstGeom prst="rect">
            <a:avLst/>
          </a:prstGeom>
        </p:spPr>
      </p:pic>
      <p:sp>
        <p:nvSpPr>
          <p:cNvPr id="12" name="Text Box 5"/>
          <p:cNvSpPr txBox="1">
            <a:spLocks noChangeArrowheads="1"/>
          </p:cNvSpPr>
          <p:nvPr userDrawn="1"/>
        </p:nvSpPr>
        <p:spPr bwMode="auto">
          <a:xfrm>
            <a:off x="8682438" y="4918883"/>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8610"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t>‹#›</a:t>
            </a:fld>
            <a:endParaRPr kumimoji="0" lang="en-US" altLang="zh-CN" sz="825" b="0" kern="0" dirty="0">
              <a:solidFill>
                <a:schemeClr val="bg1"/>
              </a:solidFill>
              <a:latin typeface="Arial" panose="020B0604020202020204"/>
              <a:cs typeface="Arial" panose="020B0604020202020204"/>
              <a:sym typeface="Helvetica Neue"/>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omparison">
    <p:bg>
      <p:bgPr>
        <a:solidFill>
          <a:srgbClr val="1771EA"/>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43869" y="287867"/>
            <a:ext cx="8417186" cy="4466696"/>
          </a:xfrm>
        </p:spPr>
        <p:txBody>
          <a:bodyPr/>
          <a:lstStyle>
            <a:lvl1pPr>
              <a:defRPr sz="4900" baseline="0">
                <a:solidFill>
                  <a:schemeClr val="bg1"/>
                </a:solidFill>
                <a:latin typeface="微软雅黑" panose="020B0503020204020204" charset="-122"/>
                <a:ea typeface="微软雅黑" panose="020B0503020204020204" charset="-122"/>
                <a:cs typeface="微软雅黑" panose="020B0503020204020204" charset="-122"/>
              </a:defRPr>
            </a:lvl1pPr>
          </a:lstStyle>
          <a:p>
            <a:r>
              <a:rPr lang="zh-CN" altLang="en-US" dirty="0"/>
              <a:t>单击此处</a:t>
            </a:r>
            <a:r>
              <a:rPr lang="en-US" altLang="zh-CN" dirty="0"/>
              <a:t/>
            </a:r>
            <a:br>
              <a:rPr lang="en-US" altLang="zh-CN" dirty="0"/>
            </a:br>
            <a:r>
              <a:rPr lang="zh-CN" altLang="en-US" dirty="0"/>
              <a:t>可更改模板标题</a:t>
            </a:r>
            <a:r>
              <a:rPr lang="en-US" altLang="zh-CN" dirty="0"/>
              <a:t/>
            </a:r>
            <a:br>
              <a:rPr lang="en-US" altLang="zh-CN" dirty="0"/>
            </a:br>
            <a:r>
              <a:rPr lang="zh-CN" altLang="en-US" dirty="0"/>
              <a:t>中的文字</a:t>
            </a:r>
            <a:endParaRPr lang="en-US" dirty="0"/>
          </a:p>
        </p:txBody>
      </p:sp>
      <p:pic>
        <p:nvPicPr>
          <p:cNvPr id="4" name="图片 3"/>
          <p:cNvPicPr>
            <a:picLocks noChangeAspect="1"/>
          </p:cNvPicPr>
          <p:nvPr userDrawn="1"/>
        </p:nvPicPr>
        <p:blipFill rotWithShape="1">
          <a:blip r:embed="rId2">
            <a:extLst>
              <a:ext uri="{28A0092B-C50C-407E-A947-70E740481C1C}">
                <a14:useLocalDpi xmlns:a14="http://schemas.microsoft.com/office/drawing/2010/main" val="0"/>
              </a:ext>
            </a:extLst>
          </a:blip>
          <a:srcRect t="-12439" r="37297" b="-1"/>
          <a:stretch>
            <a:fillRect/>
          </a:stretch>
        </p:blipFill>
        <p:spPr>
          <a:xfrm>
            <a:off x="7826835" y="143934"/>
            <a:ext cx="1020303" cy="380554"/>
          </a:xfrm>
          <a:prstGeom prst="rect">
            <a:avLst/>
          </a:prstGeom>
        </p:spPr>
      </p:pic>
      <p:sp>
        <p:nvSpPr>
          <p:cNvPr id="5" name="Text Box 5"/>
          <p:cNvSpPr txBox="1">
            <a:spLocks noChangeArrowheads="1"/>
          </p:cNvSpPr>
          <p:nvPr userDrawn="1"/>
        </p:nvSpPr>
        <p:spPr bwMode="auto">
          <a:xfrm>
            <a:off x="8682438" y="4918883"/>
            <a:ext cx="461562" cy="126958"/>
          </a:xfrm>
          <a:prstGeom prst="rect">
            <a:avLst/>
          </a:prstGeom>
          <a:noFill/>
          <a:ln>
            <a:noFill/>
          </a:ln>
        </p:spPr>
        <p:txBody>
          <a:bodyPr wrap="square" lIns="0" tIns="0" rIns="0" bIns="0" anchor="ctr">
            <a:spAutoFit/>
          </a:bodyPr>
          <a:lstStyle>
            <a:lvl1pPr eaLnBrk="0" hangingPunct="0">
              <a:defRPr kumimoji="1" sz="2400">
                <a:solidFill>
                  <a:schemeClr val="tx1"/>
                </a:solidFill>
                <a:latin typeface="宋体" panose="02010600030101010101" pitchFamily="2" charset="-122"/>
                <a:ea typeface="宋体" panose="02010600030101010101" pitchFamily="2" charset="-122"/>
                <a:cs typeface="宋体" panose="02010600030101010101" pitchFamily="2" charset="-122"/>
              </a:defRPr>
            </a:lvl1pPr>
            <a:lvl2pPr marL="742950" indent="-285750" eaLnBrk="0" hangingPunct="0">
              <a:defRPr kumimoji="1" sz="2400">
                <a:solidFill>
                  <a:schemeClr val="tx1"/>
                </a:solidFill>
                <a:latin typeface="宋体" panose="02010600030101010101" pitchFamily="2" charset="-122"/>
                <a:ea typeface="宋体" panose="02010600030101010101" pitchFamily="2" charset="-122"/>
              </a:defRPr>
            </a:lvl2pPr>
            <a:lvl3pPr marL="1143000" indent="-228600" eaLnBrk="0" hangingPunct="0">
              <a:defRPr kumimoji="1" sz="2400">
                <a:solidFill>
                  <a:schemeClr val="tx1"/>
                </a:solidFill>
                <a:latin typeface="宋体" panose="02010600030101010101" pitchFamily="2" charset="-122"/>
                <a:ea typeface="宋体" panose="02010600030101010101" pitchFamily="2" charset="-122"/>
              </a:defRPr>
            </a:lvl3pPr>
            <a:lvl4pPr marL="1600200" indent="-228600" eaLnBrk="0" hangingPunct="0">
              <a:defRPr kumimoji="1" sz="2400">
                <a:solidFill>
                  <a:schemeClr val="tx1"/>
                </a:solidFill>
                <a:latin typeface="宋体" panose="02010600030101010101" pitchFamily="2" charset="-122"/>
                <a:ea typeface="宋体" panose="02010600030101010101" pitchFamily="2" charset="-122"/>
              </a:defRPr>
            </a:lvl4pPr>
            <a:lvl5pPr marL="2057400" indent="-228600" eaLnBrk="0" hangingPunct="0">
              <a:defRPr kumimoji="1" sz="2400">
                <a:solidFill>
                  <a:schemeClr val="tx1"/>
                </a:solidFill>
                <a:latin typeface="宋体" panose="02010600030101010101" pitchFamily="2" charset="-122"/>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宋体" panose="02010600030101010101" pitchFamily="2" charset="-122"/>
                <a:ea typeface="宋体" panose="02010600030101010101" pitchFamily="2" charset="-122"/>
              </a:defRPr>
            </a:lvl9pPr>
          </a:lstStyle>
          <a:p>
            <a:pPr defTabSz="308610" fontAlgn="base">
              <a:spcBef>
                <a:spcPct val="50000"/>
              </a:spcBef>
              <a:spcAft>
                <a:spcPct val="0"/>
              </a:spcAft>
              <a:defRPr/>
            </a:pPr>
            <a:fld id="{046AD7C7-DE3F-5E43-A3A8-CA80750AE375}" type="slidenum">
              <a:rPr kumimoji="0" lang="en-US" altLang="zh-CN" sz="825" b="0" kern="0" smtClean="0">
                <a:solidFill>
                  <a:schemeClr val="bg1"/>
                </a:solidFill>
                <a:latin typeface="Arial" panose="020B0604020202020204"/>
                <a:cs typeface="Arial" panose="020B0604020202020204"/>
                <a:sym typeface="Helvetica Neue"/>
              </a:rPr>
              <a:t>‹#›</a:t>
            </a:fld>
            <a:endParaRPr kumimoji="0" lang="en-US" altLang="zh-CN" sz="825" b="0" kern="0" dirty="0">
              <a:solidFill>
                <a:schemeClr val="bg1"/>
              </a:solidFill>
              <a:latin typeface="Arial" panose="020B0604020202020204"/>
              <a:cs typeface="Arial" panose="020B0604020202020204"/>
              <a:sym typeface="Helvetica Neue"/>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版式">
    <p:bg>
      <p:bgPr>
        <a:solidFill>
          <a:srgbClr val="1771EB"/>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2400"/>
            </a:lvl1pPr>
          </a:lstStyle>
          <a:p>
            <a:r>
              <a:rPr kumimoji="1" lang="zh-CN" altLang="en-US" dirty="0"/>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Vertical Title and Text">
    <p:bg>
      <p:bgPr>
        <a:solidFill>
          <a:srgbClr val="1771EB"/>
        </a:solidFill>
        <a:effectLst/>
      </p:bgPr>
    </p:bg>
    <p:spTree>
      <p:nvGrpSpPr>
        <p:cNvPr id="1" name=""/>
        <p:cNvGrpSpPr/>
        <p:nvPr/>
      </p:nvGrpSpPr>
      <p:grpSpPr>
        <a:xfrm>
          <a:off x="0" y="0"/>
          <a:ext cx="0" cy="0"/>
          <a:chOff x="0" y="0"/>
          <a:chExt cx="0" cy="0"/>
        </a:xfrm>
      </p:grpSpPr>
      <p:pic>
        <p:nvPicPr>
          <p:cNvPr id="19" name="【最终版本】11S定版本.gif" descr="【最终版本】11S定版本.gif"/>
          <p:cNvPicPr/>
          <p:nvPr userDrawn="1"/>
        </p:nvPicPr>
        <p:blipFill>
          <a:blip r:embed="rId2"/>
          <a:stretch>
            <a:fillRect/>
          </a:stretch>
        </p:blipFill>
        <p:spPr>
          <a:xfrm>
            <a:off x="253596" y="183383"/>
            <a:ext cx="1695125" cy="866633"/>
          </a:xfrm>
          <a:prstGeom prst="rect">
            <a:avLst/>
          </a:prstGeom>
          <a:ln w="12700">
            <a:miter lim="400000"/>
            <a:headEnd/>
            <a:tailEnd/>
          </a:ln>
        </p:spPr>
      </p:pic>
      <p:pic>
        <p:nvPicPr>
          <p:cNvPr id="17" name="图片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41563" y="44"/>
            <a:ext cx="4602437" cy="2919956"/>
          </a:xfrm>
          <a:prstGeom prst="rect">
            <a:avLst/>
          </a:prstGeom>
        </p:spPr>
      </p:pic>
      <p:sp>
        <p:nvSpPr>
          <p:cNvPr id="18" name="Rectangle 37"/>
          <p:cNvSpPr/>
          <p:nvPr userDrawn="1"/>
        </p:nvSpPr>
        <p:spPr bwMode="auto">
          <a:xfrm>
            <a:off x="856193" y="4741878"/>
            <a:ext cx="2875380" cy="304800"/>
          </a:xfrm>
          <a:prstGeom prst="rect">
            <a:avLst/>
          </a:prstGeom>
          <a:noFill/>
          <a:ln>
            <a:noFill/>
          </a:ln>
        </p:spPr>
        <p:txBody>
          <a:bodyPr lIns="0" tIns="0" rIns="0" bIns="0" anchor="ctr"/>
          <a:lstStyle/>
          <a:p>
            <a:pPr algn="l"/>
            <a:r>
              <a:rPr lang="zh-CN" altLang="en-US"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Microsoft YaHei Bold" charset="0"/>
              </a:rPr>
              <a:t>版权所有</a:t>
            </a:r>
            <a:r>
              <a:rPr lang="en-US" altLang="zh-CN"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Helvetica Neue" charset="0"/>
              </a:rPr>
              <a:t>©1993-2021</a:t>
            </a:r>
            <a:r>
              <a:rPr lang="zh-CN" altLang="en-US" sz="700" b="0" i="0" spc="0" baseline="0" dirty="0">
                <a:solidFill>
                  <a:schemeClr val="bg1">
                    <a:alpha val="50000"/>
                  </a:schemeClr>
                </a:solidFill>
                <a:latin typeface="微软雅黑" panose="020B0503020204020204" charset="-122"/>
                <a:ea typeface="微软雅黑" panose="020B0503020204020204" charset="-122"/>
                <a:cs typeface="微软雅黑" panose="020B0503020204020204" charset="-122"/>
                <a:sym typeface="Microsoft YaHei Bold" charset="0"/>
              </a:rPr>
              <a:t>金蝶国际软件集团有限公司</a:t>
            </a:r>
          </a:p>
        </p:txBody>
      </p:sp>
      <p:grpSp>
        <p:nvGrpSpPr>
          <p:cNvPr id="25" name="组合 12"/>
          <p:cNvGrpSpPr/>
          <p:nvPr userDrawn="1"/>
        </p:nvGrpSpPr>
        <p:grpSpPr bwMode="auto">
          <a:xfrm>
            <a:off x="769499" y="1914357"/>
            <a:ext cx="3483972" cy="1595931"/>
            <a:chOff x="3403568" y="1152424"/>
            <a:chExt cx="3486715" cy="1601250"/>
          </a:xfrm>
        </p:grpSpPr>
        <p:sp>
          <p:nvSpPr>
            <p:cNvPr id="26" name="Rectangle 4"/>
            <p:cNvSpPr/>
            <p:nvPr/>
          </p:nvSpPr>
          <p:spPr bwMode="auto">
            <a:xfrm>
              <a:off x="4549659" y="1501246"/>
              <a:ext cx="2340624" cy="67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en-US" altLang="zh-CN" sz="4400" b="0" kern="0" dirty="0">
                  <a:solidFill>
                    <a:srgbClr val="FFFFFF"/>
                  </a:solidFill>
                  <a:latin typeface="FZLanTingHeiS-B-GB" charset="-122"/>
                  <a:ea typeface="FZLanTingHeiS-B-GB" charset="-122"/>
                  <a:cs typeface="FZLanTingHeiS-B-GB" charset="-122"/>
                  <a:sym typeface="Helvetica Neue UltraLight" charset="0"/>
                </a:rPr>
                <a:t>Thanks</a:t>
              </a:r>
            </a:p>
          </p:txBody>
        </p:sp>
        <p:sp>
          <p:nvSpPr>
            <p:cNvPr id="27" name="Rectangle 5"/>
            <p:cNvSpPr/>
            <p:nvPr/>
          </p:nvSpPr>
          <p:spPr bwMode="auto">
            <a:xfrm>
              <a:off x="3976245" y="2250980"/>
              <a:ext cx="1113361" cy="21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en-US" altLang="zh-CN" sz="1400" b="0" kern="0" dirty="0" err="1">
                  <a:solidFill>
                    <a:srgbClr val="FFFFFF"/>
                  </a:solidFill>
                  <a:latin typeface="FZLanTingHeiS-R-GB" charset="-122"/>
                  <a:ea typeface="FZLanTingHeiS-R-GB" charset="-122"/>
                  <a:cs typeface="FZLanTingHeiS-R-GB" charset="-122"/>
                  <a:sym typeface="Arial Narrow" panose="020B0606020202030204" charset="0"/>
                </a:rPr>
                <a:t>Terima</a:t>
              </a:r>
              <a:r>
                <a:rPr lang="zh-CN" altLang="en-US" sz="1400" kern="0" dirty="0">
                  <a:solidFill>
                    <a:srgbClr val="FFFFFF"/>
                  </a:solidFill>
                  <a:latin typeface="FZLanTingHeiS-R-GB" charset="-122"/>
                  <a:ea typeface="FZLanTingHeiS-R-GB" charset="-122"/>
                  <a:cs typeface="FZLanTingHeiS-R-GB" charset="-122"/>
                  <a:sym typeface="Arial Narrow" panose="020B0606020202030204" charset="0"/>
                </a:rPr>
                <a:t> </a:t>
              </a:r>
              <a:r>
                <a:rPr lang="en-US" altLang="zh-CN" sz="1400" b="0" kern="0" dirty="0" err="1">
                  <a:solidFill>
                    <a:srgbClr val="FFFFFF"/>
                  </a:solidFill>
                  <a:latin typeface="FZLanTingHeiS-R-GB" charset="-122"/>
                  <a:ea typeface="FZLanTingHeiS-R-GB" charset="-122"/>
                  <a:cs typeface="FZLanTingHeiS-R-GB" charset="-122"/>
                  <a:sym typeface="Arial Narrow" panose="020B0606020202030204" charset="0"/>
                </a:rPr>
                <a:t>kasih</a:t>
              </a:r>
              <a:endParaRPr lang="en-US" altLang="zh-CN" sz="1400" b="0" kern="0" dirty="0">
                <a:solidFill>
                  <a:srgbClr val="FFFFFF"/>
                </a:solidFill>
                <a:latin typeface="FZLanTingHeiS-R-GB" charset="-122"/>
                <a:ea typeface="FZLanTingHeiS-R-GB" charset="-122"/>
                <a:cs typeface="FZLanTingHeiS-R-GB" charset="-122"/>
                <a:sym typeface="Arial Narrow" panose="020B0606020202030204" charset="0"/>
              </a:endParaRPr>
            </a:p>
          </p:txBody>
        </p:sp>
        <p:sp>
          <p:nvSpPr>
            <p:cNvPr id="28" name="Rectangle 6"/>
            <p:cNvSpPr/>
            <p:nvPr/>
          </p:nvSpPr>
          <p:spPr bwMode="auto">
            <a:xfrm>
              <a:off x="3465019" y="1334471"/>
              <a:ext cx="964234" cy="555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zh-CN" altLang="en-US" sz="3600" b="0" kern="0" dirty="0">
                  <a:solidFill>
                    <a:srgbClr val="FFFFFF"/>
                  </a:solidFill>
                  <a:latin typeface="FZLanTingHeiS-B-GB" charset="-122"/>
                  <a:ea typeface="FZLanTingHeiS-B-GB" charset="-122"/>
                  <a:cs typeface="FZLanTingHeiS-B-GB" charset="-122"/>
                  <a:sym typeface="Arial" panose="020B0604020202020204" pitchFamily="34" charset="0"/>
                </a:rPr>
                <a:t>感谢</a:t>
              </a:r>
            </a:p>
          </p:txBody>
        </p:sp>
        <p:sp>
          <p:nvSpPr>
            <p:cNvPr id="29" name="Rectangle 7"/>
            <p:cNvSpPr/>
            <p:nvPr/>
          </p:nvSpPr>
          <p:spPr bwMode="auto">
            <a:xfrm>
              <a:off x="5332616" y="2180610"/>
              <a:ext cx="952683" cy="573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zh-CN" altLang="en-US" sz="4800" b="0" kern="0" dirty="0">
                  <a:solidFill>
                    <a:srgbClr val="FFFFFF"/>
                  </a:solidFill>
                  <a:latin typeface="微软雅黑" panose="020B0503020204020204" charset="-122"/>
                  <a:ea typeface="微软雅黑" panose="020B0503020204020204" charset="-122"/>
                  <a:cs typeface="微软雅黑" panose="020B0503020204020204" charset="-122"/>
                  <a:sym typeface="Microsoft YaHei Bold" charset="-122"/>
                </a:rPr>
                <a:t>谢谢</a:t>
              </a:r>
            </a:p>
          </p:txBody>
        </p:sp>
        <p:sp>
          <p:nvSpPr>
            <p:cNvPr id="30" name="Rectangle 8"/>
            <p:cNvSpPr/>
            <p:nvPr/>
          </p:nvSpPr>
          <p:spPr bwMode="auto">
            <a:xfrm>
              <a:off x="5117606" y="1152424"/>
              <a:ext cx="1540096" cy="37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zh-CN" altLang="en-US" sz="2400" kern="0" dirty="0">
                  <a:solidFill>
                    <a:srgbClr val="FFFFFF"/>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ありがとう</a:t>
              </a:r>
            </a:p>
          </p:txBody>
        </p:sp>
        <p:sp>
          <p:nvSpPr>
            <p:cNvPr id="31" name="Rectangle 9"/>
            <p:cNvSpPr/>
            <p:nvPr/>
          </p:nvSpPr>
          <p:spPr bwMode="auto">
            <a:xfrm>
              <a:off x="3403568" y="1890315"/>
              <a:ext cx="765235" cy="27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0" bIns="0" anchor="ct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457200" fontAlgn="base">
                <a:spcBef>
                  <a:spcPct val="0"/>
                </a:spcBef>
                <a:spcAft>
                  <a:spcPct val="0"/>
                </a:spcAft>
                <a:defRPr>
                  <a:solidFill>
                    <a:schemeClr val="tx1"/>
                  </a:solidFill>
                  <a:latin typeface="Calibri" panose="020F0502020204030204" charset="0"/>
                </a:defRPr>
              </a:lvl6pPr>
              <a:lvl7pPr marL="2971800" indent="-228600" defTabSz="457200" fontAlgn="base">
                <a:spcBef>
                  <a:spcPct val="0"/>
                </a:spcBef>
                <a:spcAft>
                  <a:spcPct val="0"/>
                </a:spcAft>
                <a:defRPr>
                  <a:solidFill>
                    <a:schemeClr val="tx1"/>
                  </a:solidFill>
                  <a:latin typeface="Calibri" panose="020F0502020204030204" charset="0"/>
                </a:defRPr>
              </a:lvl7pPr>
              <a:lvl8pPr marL="3429000" indent="-228600" defTabSz="457200" fontAlgn="base">
                <a:spcBef>
                  <a:spcPct val="0"/>
                </a:spcBef>
                <a:spcAft>
                  <a:spcPct val="0"/>
                </a:spcAft>
                <a:defRPr>
                  <a:solidFill>
                    <a:schemeClr val="tx1"/>
                  </a:solidFill>
                  <a:latin typeface="Calibri" panose="020F0502020204030204" charset="0"/>
                </a:defRPr>
              </a:lvl8pPr>
              <a:lvl9pPr marL="3886200" indent="-228600" defTabSz="457200" fontAlgn="base">
                <a:spcBef>
                  <a:spcPct val="0"/>
                </a:spcBef>
                <a:spcAft>
                  <a:spcPct val="0"/>
                </a:spcAft>
                <a:defRPr>
                  <a:solidFill>
                    <a:schemeClr val="tx1"/>
                  </a:solidFill>
                  <a:latin typeface="Calibri" panose="020F0502020204030204" charset="0"/>
                </a:defRPr>
              </a:lvl9pPr>
            </a:lstStyle>
            <a:p>
              <a:pPr algn="ctr" defTabSz="825500"/>
              <a:r>
                <a:rPr lang="en-US" altLang="zh-CN" sz="1800" b="0" kern="0" dirty="0" err="1">
                  <a:solidFill>
                    <a:srgbClr val="FFFFFF"/>
                  </a:solidFill>
                  <a:latin typeface="FZLanTingHeiS-R-GB" charset="-122"/>
                  <a:ea typeface="FZLanTingHeiS-R-GB" charset="-122"/>
                  <a:cs typeface="FZLanTingHeiS-R-GB" charset="-122"/>
                  <a:sym typeface="Arial" panose="020B0604020202020204" pitchFamily="34" charset="0"/>
                </a:rPr>
                <a:t>ขอบคุณ</a:t>
              </a:r>
              <a:endParaRPr lang="en-US" altLang="zh-CN" sz="1800" b="0" kern="0" dirty="0">
                <a:solidFill>
                  <a:srgbClr val="FFFFFF"/>
                </a:solidFill>
                <a:latin typeface="FZLanTingHeiS-R-GB" charset="-122"/>
                <a:ea typeface="FZLanTingHeiS-R-GB" charset="-122"/>
                <a:cs typeface="FZLanTingHeiS-R-GB" charset="-122"/>
                <a:sym typeface="Arial" panose="020B0604020202020204" pitchFamily="34" charset="0"/>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theme" Target="../theme/theme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5" Type="http://schemas.openxmlformats.org/officeDocument/2006/relationships/slideLayout" Target="../slideLayouts/slideLayout37.xml"/><Relationship Id="rId10" Type="http://schemas.openxmlformats.org/officeDocument/2006/relationships/theme" Target="../theme/theme4.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2" name="Group 41"/>
          <p:cNvGrpSpPr/>
          <p:nvPr userDrawn="1"/>
        </p:nvGrpSpPr>
        <p:grpSpPr>
          <a:xfrm>
            <a:off x="-1081337" y="-53219"/>
            <a:ext cx="646288" cy="646288"/>
            <a:chOff x="-1138755" y="0"/>
            <a:chExt cx="646288" cy="646288"/>
          </a:xfrm>
          <a:solidFill>
            <a:srgbClr val="24215F"/>
          </a:solidFill>
        </p:grpSpPr>
        <p:sp>
          <p:nvSpPr>
            <p:cNvPr id="43" name="Rectangle 42"/>
            <p:cNvSpPr/>
            <p:nvPr userDrawn="1"/>
          </p:nvSpPr>
          <p:spPr>
            <a:xfrm>
              <a:off x="-1138755" y="0"/>
              <a:ext cx="646288" cy="6462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44" name="TextBox 43"/>
            <p:cNvSpPr txBox="1"/>
            <p:nvPr userDrawn="1"/>
          </p:nvSpPr>
          <p:spPr>
            <a:xfrm>
              <a:off x="-1138755" y="0"/>
              <a:ext cx="407083" cy="461665"/>
            </a:xfrm>
            <a:prstGeom prst="rect">
              <a:avLst/>
            </a:prstGeom>
            <a:grpFill/>
          </p:spPr>
          <p:txBody>
            <a:bodyPr wrap="none" rtlCol="0">
              <a:spAutoFit/>
            </a:bodyPr>
            <a:lstStyle/>
            <a:p>
              <a:r>
                <a:rPr lang="en-US" sz="800" dirty="0">
                  <a:solidFill>
                    <a:schemeClr val="bg1"/>
                  </a:solidFill>
                </a:rPr>
                <a:t>R:</a:t>
              </a:r>
              <a:r>
                <a:rPr lang="en-US" altLang="zh-CN" sz="800" dirty="0">
                  <a:solidFill>
                    <a:schemeClr val="bg1"/>
                  </a:solidFill>
                </a:rPr>
                <a:t>36</a:t>
              </a:r>
              <a:endParaRPr lang="en-US" sz="800" dirty="0">
                <a:solidFill>
                  <a:schemeClr val="bg1"/>
                </a:solidFill>
              </a:endParaRPr>
            </a:p>
            <a:p>
              <a:r>
                <a:rPr lang="en-US" sz="800" dirty="0">
                  <a:solidFill>
                    <a:schemeClr val="bg1"/>
                  </a:solidFill>
                </a:rPr>
                <a:t>G:</a:t>
              </a:r>
              <a:r>
                <a:rPr lang="en-US" altLang="zh-CN" sz="800" dirty="0">
                  <a:solidFill>
                    <a:schemeClr val="bg1"/>
                  </a:solidFill>
                </a:rPr>
                <a:t>33</a:t>
              </a:r>
              <a:endParaRPr lang="en-US" sz="800" dirty="0">
                <a:solidFill>
                  <a:schemeClr val="bg1"/>
                </a:solidFill>
              </a:endParaRPr>
            </a:p>
            <a:p>
              <a:r>
                <a:rPr lang="en-US" sz="800" dirty="0">
                  <a:solidFill>
                    <a:schemeClr val="bg1"/>
                  </a:solidFill>
                </a:rPr>
                <a:t>B:</a:t>
              </a:r>
              <a:r>
                <a:rPr lang="en-US" altLang="zh-CN" sz="800" dirty="0">
                  <a:solidFill>
                    <a:schemeClr val="bg1"/>
                  </a:solidFill>
                </a:rPr>
                <a:t>9</a:t>
              </a:r>
              <a:r>
                <a:rPr lang="en-US" sz="800" dirty="0">
                  <a:solidFill>
                    <a:schemeClr val="bg1"/>
                  </a:solidFill>
                </a:rPr>
                <a:t>5</a:t>
              </a:r>
            </a:p>
          </p:txBody>
        </p:sp>
      </p:grpSp>
      <p:grpSp>
        <p:nvGrpSpPr>
          <p:cNvPr id="45" name="Group 44"/>
          <p:cNvGrpSpPr/>
          <p:nvPr userDrawn="1"/>
        </p:nvGrpSpPr>
        <p:grpSpPr>
          <a:xfrm>
            <a:off x="-1081337" y="659218"/>
            <a:ext cx="646288" cy="646288"/>
            <a:chOff x="-1138755" y="0"/>
            <a:chExt cx="646288" cy="646288"/>
          </a:xfrm>
        </p:grpSpPr>
        <p:sp>
          <p:nvSpPr>
            <p:cNvPr id="46" name="Rectangle 45"/>
            <p:cNvSpPr/>
            <p:nvPr userDrawn="1"/>
          </p:nvSpPr>
          <p:spPr>
            <a:xfrm>
              <a:off x="-1138755" y="0"/>
              <a:ext cx="646288" cy="646288"/>
            </a:xfrm>
            <a:prstGeom prst="rect">
              <a:avLst/>
            </a:prstGeom>
            <a:solidFill>
              <a:srgbClr val="1771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47" name="TextBox 46"/>
            <p:cNvSpPr txBox="1"/>
            <p:nvPr userDrawn="1"/>
          </p:nvSpPr>
          <p:spPr>
            <a:xfrm>
              <a:off x="-1138755" y="0"/>
              <a:ext cx="466794" cy="461665"/>
            </a:xfrm>
            <a:prstGeom prst="rect">
              <a:avLst/>
            </a:prstGeom>
            <a:noFill/>
          </p:spPr>
          <p:txBody>
            <a:bodyPr wrap="none" rtlCol="0">
              <a:spAutoFit/>
            </a:bodyPr>
            <a:lstStyle/>
            <a:p>
              <a:r>
                <a:rPr lang="en-US" sz="800" dirty="0">
                  <a:solidFill>
                    <a:schemeClr val="bg1"/>
                  </a:solidFill>
                </a:rPr>
                <a:t>R:</a:t>
              </a:r>
              <a:r>
                <a:rPr lang="en-US" altLang="zh-CN" sz="800" dirty="0">
                  <a:solidFill>
                    <a:schemeClr val="bg1"/>
                  </a:solidFill>
                </a:rPr>
                <a:t>23</a:t>
              </a:r>
              <a:endParaRPr lang="en-US" sz="800" dirty="0">
                <a:solidFill>
                  <a:schemeClr val="bg1"/>
                </a:solidFill>
              </a:endParaRPr>
            </a:p>
            <a:p>
              <a:r>
                <a:rPr lang="en-US" sz="800" dirty="0">
                  <a:solidFill>
                    <a:schemeClr val="bg1"/>
                  </a:solidFill>
                </a:rPr>
                <a:t>G:1</a:t>
              </a:r>
              <a:r>
                <a:rPr lang="en-US" altLang="zh-CN" sz="800" dirty="0">
                  <a:solidFill>
                    <a:schemeClr val="bg1"/>
                  </a:solidFill>
                </a:rPr>
                <a:t>36</a:t>
              </a:r>
              <a:endParaRPr lang="en-US" sz="800" dirty="0">
                <a:solidFill>
                  <a:schemeClr val="bg1"/>
                </a:solidFill>
              </a:endParaRPr>
            </a:p>
            <a:p>
              <a:r>
                <a:rPr lang="en-US" sz="800" dirty="0">
                  <a:solidFill>
                    <a:schemeClr val="bg1"/>
                  </a:solidFill>
                </a:rPr>
                <a:t>B:</a:t>
              </a:r>
              <a:r>
                <a:rPr lang="en-US" altLang="zh-CN" sz="800" dirty="0">
                  <a:solidFill>
                    <a:schemeClr val="bg1"/>
                  </a:solidFill>
                </a:rPr>
                <a:t>238</a:t>
              </a:r>
              <a:endParaRPr lang="en-US" sz="800" dirty="0">
                <a:solidFill>
                  <a:schemeClr val="bg1"/>
                </a:solidFill>
              </a:endParaRPr>
            </a:p>
          </p:txBody>
        </p:sp>
      </p:grpSp>
      <p:grpSp>
        <p:nvGrpSpPr>
          <p:cNvPr id="48" name="Group 47"/>
          <p:cNvGrpSpPr/>
          <p:nvPr userDrawn="1"/>
        </p:nvGrpSpPr>
        <p:grpSpPr>
          <a:xfrm>
            <a:off x="-1081337" y="1371655"/>
            <a:ext cx="646288" cy="646288"/>
            <a:chOff x="-1138755" y="0"/>
            <a:chExt cx="646288" cy="646288"/>
          </a:xfrm>
        </p:grpSpPr>
        <p:sp>
          <p:nvSpPr>
            <p:cNvPr id="49" name="Rectangle 48"/>
            <p:cNvSpPr/>
            <p:nvPr userDrawn="1"/>
          </p:nvSpPr>
          <p:spPr>
            <a:xfrm>
              <a:off x="-1138755" y="0"/>
              <a:ext cx="646288" cy="646288"/>
            </a:xfrm>
            <a:prstGeom prst="rect">
              <a:avLst/>
            </a:prstGeom>
            <a:solidFill>
              <a:srgbClr val="25C1F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50" name="TextBox 49"/>
            <p:cNvSpPr txBox="1"/>
            <p:nvPr userDrawn="1"/>
          </p:nvSpPr>
          <p:spPr>
            <a:xfrm>
              <a:off x="-1138755" y="0"/>
              <a:ext cx="466794" cy="461665"/>
            </a:xfrm>
            <a:prstGeom prst="rect">
              <a:avLst/>
            </a:prstGeom>
            <a:noFill/>
          </p:spPr>
          <p:txBody>
            <a:bodyPr wrap="none" rtlCol="0">
              <a:spAutoFit/>
            </a:bodyPr>
            <a:lstStyle/>
            <a:p>
              <a:r>
                <a:rPr lang="en-US" sz="800" dirty="0">
                  <a:solidFill>
                    <a:schemeClr val="tx1"/>
                  </a:solidFill>
                </a:rPr>
                <a:t>R:</a:t>
              </a:r>
              <a:r>
                <a:rPr lang="en-US" altLang="zh-CN" sz="800" dirty="0">
                  <a:solidFill>
                    <a:schemeClr val="tx1"/>
                  </a:solidFill>
                </a:rPr>
                <a:t>35</a:t>
              </a:r>
              <a:endParaRPr lang="en-US" sz="800" dirty="0">
                <a:solidFill>
                  <a:schemeClr val="tx1"/>
                </a:solidFill>
              </a:endParaRPr>
            </a:p>
            <a:p>
              <a:r>
                <a:rPr lang="en-US" sz="800" dirty="0">
                  <a:solidFill>
                    <a:schemeClr val="tx1"/>
                  </a:solidFill>
                </a:rPr>
                <a:t>G:2</a:t>
              </a:r>
              <a:r>
                <a:rPr lang="en-US" altLang="zh-CN" sz="800" dirty="0">
                  <a:solidFill>
                    <a:schemeClr val="tx1"/>
                  </a:solidFill>
                </a:rPr>
                <a:t>04</a:t>
              </a:r>
              <a:endParaRPr lang="en-US" sz="800" dirty="0">
                <a:solidFill>
                  <a:schemeClr val="tx1"/>
                </a:solidFill>
              </a:endParaRPr>
            </a:p>
            <a:p>
              <a:r>
                <a:rPr lang="en-US" sz="800" dirty="0">
                  <a:solidFill>
                    <a:schemeClr val="tx1"/>
                  </a:solidFill>
                </a:rPr>
                <a:t>B:2</a:t>
              </a:r>
              <a:r>
                <a:rPr lang="en-US" altLang="zh-CN" sz="800" dirty="0">
                  <a:solidFill>
                    <a:schemeClr val="tx1"/>
                  </a:solidFill>
                </a:rPr>
                <a:t>52</a:t>
              </a:r>
              <a:endParaRPr lang="en-US" sz="800" dirty="0">
                <a:solidFill>
                  <a:schemeClr val="tx1"/>
                </a:solidFill>
              </a:endParaRPr>
            </a:p>
          </p:txBody>
        </p:sp>
      </p:grpSp>
      <p:grpSp>
        <p:nvGrpSpPr>
          <p:cNvPr id="51" name="Group 50"/>
          <p:cNvGrpSpPr/>
          <p:nvPr userDrawn="1"/>
        </p:nvGrpSpPr>
        <p:grpSpPr>
          <a:xfrm>
            <a:off x="-1081337" y="2084092"/>
            <a:ext cx="646288" cy="646288"/>
            <a:chOff x="-1138755" y="0"/>
            <a:chExt cx="646288" cy="646288"/>
          </a:xfrm>
        </p:grpSpPr>
        <p:sp>
          <p:nvSpPr>
            <p:cNvPr id="52" name="Rectangle 51"/>
            <p:cNvSpPr/>
            <p:nvPr userDrawn="1"/>
          </p:nvSpPr>
          <p:spPr>
            <a:xfrm>
              <a:off x="-1138755" y="0"/>
              <a:ext cx="646288" cy="646288"/>
            </a:xfrm>
            <a:prstGeom prst="rect">
              <a:avLst/>
            </a:prstGeom>
            <a:solidFill>
              <a:srgbClr val="24BEB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53" name="TextBox 52"/>
            <p:cNvSpPr txBox="1"/>
            <p:nvPr userDrawn="1"/>
          </p:nvSpPr>
          <p:spPr>
            <a:xfrm>
              <a:off x="-1138755" y="0"/>
              <a:ext cx="466794" cy="461665"/>
            </a:xfrm>
            <a:prstGeom prst="rect">
              <a:avLst/>
            </a:prstGeom>
            <a:noFill/>
          </p:spPr>
          <p:txBody>
            <a:bodyPr wrap="none" rtlCol="0">
              <a:spAutoFit/>
            </a:bodyPr>
            <a:lstStyle/>
            <a:p>
              <a:r>
                <a:rPr lang="en-US" sz="800" dirty="0">
                  <a:solidFill>
                    <a:schemeClr val="bg1"/>
                  </a:solidFill>
                </a:rPr>
                <a:t>R:</a:t>
              </a:r>
              <a:r>
                <a:rPr lang="en-US" altLang="zh-CN" sz="800" dirty="0">
                  <a:solidFill>
                    <a:schemeClr val="bg1"/>
                  </a:solidFill>
                </a:rPr>
                <a:t>33</a:t>
              </a:r>
              <a:endParaRPr lang="en-US" sz="800" dirty="0">
                <a:solidFill>
                  <a:schemeClr val="bg1"/>
                </a:solidFill>
              </a:endParaRPr>
            </a:p>
            <a:p>
              <a:r>
                <a:rPr lang="en-US" sz="800" dirty="0">
                  <a:solidFill>
                    <a:schemeClr val="bg1"/>
                  </a:solidFill>
                </a:rPr>
                <a:t>G:</a:t>
              </a:r>
              <a:r>
                <a:rPr lang="en-US" altLang="zh-CN" sz="800" dirty="0">
                  <a:solidFill>
                    <a:schemeClr val="bg1"/>
                  </a:solidFill>
                </a:rPr>
                <a:t>200</a:t>
              </a:r>
              <a:endParaRPr lang="en-US" sz="800" dirty="0">
                <a:solidFill>
                  <a:schemeClr val="bg1"/>
                </a:solidFill>
              </a:endParaRPr>
            </a:p>
            <a:p>
              <a:r>
                <a:rPr lang="en-US" sz="800" dirty="0">
                  <a:solidFill>
                    <a:schemeClr val="bg1"/>
                  </a:solidFill>
                </a:rPr>
                <a:t>B:</a:t>
              </a:r>
              <a:r>
                <a:rPr lang="en-US" altLang="zh-CN" sz="800" dirty="0">
                  <a:solidFill>
                    <a:schemeClr val="bg1"/>
                  </a:solidFill>
                </a:rPr>
                <a:t>200</a:t>
              </a:r>
              <a:endParaRPr lang="en-US" sz="800" dirty="0">
                <a:solidFill>
                  <a:schemeClr val="bg1"/>
                </a:solidFill>
              </a:endParaRPr>
            </a:p>
          </p:txBody>
        </p:sp>
      </p:grpSp>
      <p:grpSp>
        <p:nvGrpSpPr>
          <p:cNvPr id="60" name="Group 59"/>
          <p:cNvGrpSpPr/>
          <p:nvPr userDrawn="1"/>
        </p:nvGrpSpPr>
        <p:grpSpPr>
          <a:xfrm>
            <a:off x="-1081337" y="2796527"/>
            <a:ext cx="646288" cy="646288"/>
            <a:chOff x="-1138755" y="0"/>
            <a:chExt cx="646288" cy="646288"/>
          </a:xfrm>
        </p:grpSpPr>
        <p:sp>
          <p:nvSpPr>
            <p:cNvPr id="61" name="Rectangle 60"/>
            <p:cNvSpPr/>
            <p:nvPr userDrawn="1"/>
          </p:nvSpPr>
          <p:spPr>
            <a:xfrm>
              <a:off x="-1138755" y="0"/>
              <a:ext cx="646288" cy="646288"/>
            </a:xfrm>
            <a:prstGeom prst="rect">
              <a:avLst/>
            </a:prstGeom>
            <a:solidFill>
              <a:srgbClr val="9F55F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62" name="TextBox 61"/>
            <p:cNvSpPr txBox="1"/>
            <p:nvPr userDrawn="1"/>
          </p:nvSpPr>
          <p:spPr>
            <a:xfrm>
              <a:off x="-1138755" y="0"/>
              <a:ext cx="466794" cy="461665"/>
            </a:xfrm>
            <a:prstGeom prst="rect">
              <a:avLst/>
            </a:prstGeom>
            <a:noFill/>
          </p:spPr>
          <p:txBody>
            <a:bodyPr wrap="none" rtlCol="0">
              <a:spAutoFit/>
            </a:bodyPr>
            <a:lstStyle/>
            <a:p>
              <a:r>
                <a:rPr lang="en-US" sz="800" dirty="0">
                  <a:solidFill>
                    <a:schemeClr val="bg1"/>
                  </a:solidFill>
                </a:rPr>
                <a:t>R:</a:t>
              </a:r>
              <a:r>
                <a:rPr lang="zh-CN" altLang="zh-CN" sz="800" dirty="0">
                  <a:solidFill>
                    <a:schemeClr val="bg1"/>
                  </a:solidFill>
                </a:rPr>
                <a:t>1</a:t>
              </a:r>
              <a:r>
                <a:rPr lang="en-US" altLang="zh-CN" sz="800" dirty="0">
                  <a:solidFill>
                    <a:schemeClr val="bg1"/>
                  </a:solidFill>
                </a:rPr>
                <a:t>76</a:t>
              </a:r>
              <a:endParaRPr lang="en-US" sz="800" dirty="0">
                <a:solidFill>
                  <a:schemeClr val="bg1"/>
                </a:solidFill>
              </a:endParaRPr>
            </a:p>
            <a:p>
              <a:r>
                <a:rPr lang="en-US" sz="800" dirty="0">
                  <a:solidFill>
                    <a:schemeClr val="bg1"/>
                  </a:solidFill>
                </a:rPr>
                <a:t>G:</a:t>
              </a:r>
              <a:r>
                <a:rPr lang="zh-CN" altLang="zh-CN" sz="800" dirty="0">
                  <a:solidFill>
                    <a:schemeClr val="bg1"/>
                  </a:solidFill>
                </a:rPr>
                <a:t>1</a:t>
              </a:r>
              <a:r>
                <a:rPr lang="en-US" altLang="zh-CN" sz="800" dirty="0">
                  <a:solidFill>
                    <a:schemeClr val="bg1"/>
                  </a:solidFill>
                </a:rPr>
                <a:t>15</a:t>
              </a:r>
              <a:endParaRPr lang="en-US" sz="800" dirty="0">
                <a:solidFill>
                  <a:schemeClr val="bg1"/>
                </a:solidFill>
              </a:endParaRPr>
            </a:p>
            <a:p>
              <a:r>
                <a:rPr lang="en-US" sz="800" dirty="0">
                  <a:solidFill>
                    <a:schemeClr val="bg1"/>
                  </a:solidFill>
                </a:rPr>
                <a:t>B:</a:t>
              </a:r>
              <a:r>
                <a:rPr lang="zh-CN" altLang="zh-CN" sz="800" dirty="0">
                  <a:solidFill>
                    <a:schemeClr val="bg1"/>
                  </a:solidFill>
                </a:rPr>
                <a:t>2</a:t>
              </a:r>
              <a:r>
                <a:rPr lang="en-US" altLang="zh-CN" sz="800" dirty="0">
                  <a:solidFill>
                    <a:schemeClr val="bg1"/>
                  </a:solidFill>
                </a:rPr>
                <a:t>52</a:t>
              </a:r>
              <a:endParaRPr lang="en-US" sz="800" dirty="0">
                <a:solidFill>
                  <a:schemeClr val="bg1"/>
                </a:solidFill>
              </a:endParaRPr>
            </a:p>
          </p:txBody>
        </p:sp>
      </p:grpSp>
      <p:grpSp>
        <p:nvGrpSpPr>
          <p:cNvPr id="76" name="Group 75"/>
          <p:cNvGrpSpPr/>
          <p:nvPr userDrawn="1"/>
        </p:nvGrpSpPr>
        <p:grpSpPr>
          <a:xfrm>
            <a:off x="-201085" y="208515"/>
            <a:ext cx="136829" cy="4388332"/>
            <a:chOff x="-279703" y="208515"/>
            <a:chExt cx="243417" cy="4388332"/>
          </a:xfrm>
        </p:grpSpPr>
        <p:cxnSp>
          <p:nvCxnSpPr>
            <p:cNvPr id="77" name="Straight Connector 76"/>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78" name="Group 77"/>
            <p:cNvGrpSpPr/>
            <p:nvPr userDrawn="1"/>
          </p:nvGrpSpPr>
          <p:grpSpPr>
            <a:xfrm>
              <a:off x="-279703" y="4254803"/>
              <a:ext cx="243417" cy="342044"/>
              <a:chOff x="-243418" y="1063625"/>
              <a:chExt cx="243417" cy="342044"/>
            </a:xfrm>
          </p:grpSpPr>
          <p:cxnSp>
            <p:nvCxnSpPr>
              <p:cNvPr id="82" name="Straight Connector 81"/>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79" name="Group 78"/>
            <p:cNvGrpSpPr/>
            <p:nvPr userDrawn="1"/>
          </p:nvGrpSpPr>
          <p:grpSpPr>
            <a:xfrm>
              <a:off x="-279703" y="208515"/>
              <a:ext cx="243417" cy="864155"/>
              <a:chOff x="-243418" y="1063625"/>
              <a:chExt cx="243417" cy="864155"/>
            </a:xfrm>
          </p:grpSpPr>
          <p:cxnSp>
            <p:nvCxnSpPr>
              <p:cNvPr id="80" name="Straight Connector 79"/>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cxnSp>
          <p:nvCxnSpPr>
            <p:cNvPr id="94" name="Straight Connector 93"/>
            <p:cNvCxnSpPr/>
            <p:nvPr userDrawn="1"/>
          </p:nvCxnSpPr>
          <p:spPr>
            <a:xfrm flipH="1">
              <a:off x="-279703" y="55055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96" name="Group 95"/>
          <p:cNvGrpSpPr/>
          <p:nvPr userDrawn="1"/>
        </p:nvGrpSpPr>
        <p:grpSpPr>
          <a:xfrm>
            <a:off x="9196915" y="208515"/>
            <a:ext cx="136829" cy="4388332"/>
            <a:chOff x="-279703" y="208515"/>
            <a:chExt cx="243417" cy="4388332"/>
          </a:xfrm>
        </p:grpSpPr>
        <p:cxnSp>
          <p:nvCxnSpPr>
            <p:cNvPr id="97" name="Straight Connector 96"/>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98" name="Group 97"/>
            <p:cNvGrpSpPr/>
            <p:nvPr userDrawn="1"/>
          </p:nvGrpSpPr>
          <p:grpSpPr>
            <a:xfrm>
              <a:off x="-279703" y="4254803"/>
              <a:ext cx="243417" cy="342044"/>
              <a:chOff x="-243418" y="1063625"/>
              <a:chExt cx="243417" cy="342044"/>
            </a:xfrm>
          </p:grpSpPr>
          <p:cxnSp>
            <p:nvCxnSpPr>
              <p:cNvPr id="103" name="Straight Connector 102"/>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99" name="Group 98"/>
            <p:cNvGrpSpPr/>
            <p:nvPr userDrawn="1"/>
          </p:nvGrpSpPr>
          <p:grpSpPr>
            <a:xfrm>
              <a:off x="-279703" y="208515"/>
              <a:ext cx="243417" cy="864155"/>
              <a:chOff x="-243418" y="1063625"/>
              <a:chExt cx="243417" cy="864155"/>
            </a:xfrm>
          </p:grpSpPr>
          <p:cxnSp>
            <p:nvCxnSpPr>
              <p:cNvPr id="101" name="Straight Connector 100"/>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cxnSp>
          <p:nvCxnSpPr>
            <p:cNvPr id="100" name="Straight Connector 99"/>
            <p:cNvCxnSpPr/>
            <p:nvPr userDrawn="1"/>
          </p:nvCxnSpPr>
          <p:spPr>
            <a:xfrm flipH="1">
              <a:off x="-279703" y="55055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sp>
        <p:nvSpPr>
          <p:cNvPr id="54" name="Rectangle 2"/>
          <p:cNvSpPr>
            <a:spLocks noGrp="1" noChangeArrowheads="1"/>
          </p:cNvSpPr>
          <p:nvPr>
            <p:ph type="title"/>
          </p:nvPr>
        </p:nvSpPr>
        <p:spPr bwMode="auto">
          <a:xfrm>
            <a:off x="453872" y="222365"/>
            <a:ext cx="8396441" cy="525716"/>
          </a:xfrm>
          <a:prstGeom prst="rect">
            <a:avLst/>
          </a:prstGeom>
          <a:noFill/>
          <a:ln w="9525">
            <a:noFill/>
            <a:miter lim="800000"/>
          </a:ln>
        </p:spPr>
        <p:txBody>
          <a:bodyPr vert="horz" wrap="square" lIns="0" tIns="0" rIns="0" bIns="0" numCol="1" anchor="t" anchorCtr="0" compatLnSpc="1"/>
          <a:lstStyle/>
          <a:p>
            <a:pPr lvl="0"/>
            <a:r>
              <a:rPr lang="zh-CN" altLang="en-US" dirty="0"/>
              <a:t>单击此处编辑母版标题样式</a:t>
            </a:r>
            <a:endParaRPr lang="en-US" dirty="0"/>
          </a:p>
        </p:txBody>
      </p:sp>
      <p:sp>
        <p:nvSpPr>
          <p:cNvPr id="56" name="Rectangle 3"/>
          <p:cNvSpPr>
            <a:spLocks noGrp="1" noChangeArrowheads="1"/>
          </p:cNvSpPr>
          <p:nvPr>
            <p:ph type="body" idx="1"/>
          </p:nvPr>
        </p:nvSpPr>
        <p:spPr bwMode="auto">
          <a:xfrm>
            <a:off x="453872" y="1082837"/>
            <a:ext cx="8396441" cy="3668551"/>
          </a:xfrm>
          <a:prstGeom prst="rect">
            <a:avLst/>
          </a:prstGeom>
          <a:noFill/>
          <a:ln w="9525">
            <a:noFill/>
            <a:miter lim="800000"/>
          </a:ln>
        </p:spPr>
        <p:txBody>
          <a:bodyPr vert="horz" wrap="square" lIns="0" tIns="0" rIns="0" bIns="0" numCol="1" anchor="t" anchorCtr="0" compatLnSpc="1"/>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9" name="TextBox 58"/>
          <p:cNvSpPr txBox="1"/>
          <p:nvPr userDrawn="1"/>
        </p:nvSpPr>
        <p:spPr>
          <a:xfrm>
            <a:off x="-1081337" y="3703438"/>
            <a:ext cx="646288" cy="861774"/>
          </a:xfrm>
          <a:prstGeom prst="rect">
            <a:avLst/>
          </a:prstGeom>
          <a:solidFill>
            <a:schemeClr val="tx1">
              <a:lumMod val="95000"/>
              <a:lumOff val="5000"/>
            </a:schemeClr>
          </a:solidFill>
        </p:spPr>
        <p:txBody>
          <a:bodyPr wrap="square" rtlCol="0">
            <a:spAutoFit/>
          </a:bodyPr>
          <a:lstStyle/>
          <a:p>
            <a:r>
              <a:rPr lang="zh-CN" altLang="en-US" sz="700" dirty="0">
                <a:solidFill>
                  <a:schemeClr val="bg1"/>
                </a:solidFill>
              </a:rPr>
              <a:t>中英文字体：</a:t>
            </a:r>
            <a:endParaRPr lang="en-US" altLang="zh-CN" sz="700" dirty="0">
              <a:solidFill>
                <a:schemeClr val="bg1"/>
              </a:solidFill>
            </a:endParaRPr>
          </a:p>
          <a:p>
            <a:endParaRPr lang="en-US" altLang="zh-CN" sz="700" dirty="0">
              <a:solidFill>
                <a:srgbClr val="1EA19F"/>
              </a:solidFill>
            </a:endParaRPr>
          </a:p>
          <a:p>
            <a:pPr marL="0" marR="0" indent="0" algn="l" defTabSz="457200" rtl="0" eaLnBrk="1" fontAlgn="auto" latinLnBrk="0" hangingPunct="1">
              <a:lnSpc>
                <a:spcPct val="100000"/>
              </a:lnSpc>
              <a:spcBef>
                <a:spcPts val="0"/>
              </a:spcBef>
              <a:spcAft>
                <a:spcPts val="0"/>
              </a:spcAft>
              <a:buClrTx/>
              <a:buSzTx/>
              <a:buFontTx/>
              <a:buNone/>
              <a:defRPr/>
            </a:pPr>
            <a:r>
              <a:rPr lang="zh-CN" altLang="en-US" sz="900" b="0" i="0" dirty="0">
                <a:solidFill>
                  <a:srgbClr val="FFFFFF"/>
                </a:solidFill>
                <a:latin typeface="+mj-ea"/>
                <a:ea typeface="+mj-ea"/>
                <a:cs typeface="Heiti SC Medium"/>
              </a:rPr>
              <a:t>微软雅黑</a:t>
            </a:r>
            <a:endParaRPr lang="en-US" altLang="zh-CN" sz="900" b="0" i="0" dirty="0">
              <a:solidFill>
                <a:srgbClr val="FFFFFF"/>
              </a:solidFill>
              <a:latin typeface="+mj-ea"/>
              <a:ea typeface="+mj-ea"/>
              <a:cs typeface="Heiti SC Medium"/>
            </a:endParaRPr>
          </a:p>
          <a:p>
            <a:pPr marL="0" marR="0" indent="0" algn="l" defTabSz="457200" rtl="0" eaLnBrk="1" fontAlgn="auto" latinLnBrk="0" hangingPunct="1">
              <a:lnSpc>
                <a:spcPct val="100000"/>
              </a:lnSpc>
              <a:spcBef>
                <a:spcPts val="0"/>
              </a:spcBef>
              <a:spcAft>
                <a:spcPts val="0"/>
              </a:spcAft>
              <a:buClrTx/>
              <a:buSzTx/>
              <a:buFontTx/>
              <a:buNone/>
              <a:defRPr/>
            </a:pPr>
            <a:r>
              <a:rPr lang="zh-CN" altLang="en-US" sz="900" b="0" i="0" dirty="0">
                <a:solidFill>
                  <a:srgbClr val="FFFFFF"/>
                </a:solidFill>
                <a:latin typeface="+mj-ea"/>
                <a:ea typeface="+mj-ea"/>
                <a:cs typeface="Heiti SC Medium"/>
              </a:rPr>
              <a:t>方正兰亭黑，细黑粗黑</a:t>
            </a:r>
            <a:endParaRPr lang="en-US" altLang="zh-CN" sz="900" b="0" i="0" dirty="0">
              <a:solidFill>
                <a:srgbClr val="FFFFFF"/>
              </a:solidFill>
              <a:latin typeface="+mj-ea"/>
              <a:ea typeface="+mj-ea"/>
              <a:cs typeface="Heiti SC Medium"/>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lvl1pPr algn="l" defTabSz="457200" rtl="0" eaLnBrk="1" latinLnBrk="0" hangingPunct="1">
        <a:spcBef>
          <a:spcPct val="0"/>
        </a:spcBef>
        <a:buNone/>
        <a:defRPr sz="2400" b="1" i="0" kern="1200">
          <a:solidFill>
            <a:schemeClr val="bg1"/>
          </a:solidFill>
          <a:latin typeface="微软雅黑" panose="020B0503020204020204" charset="-122"/>
          <a:ea typeface="微软雅黑" panose="020B0503020204020204" charset="-122"/>
          <a:cs typeface="微软雅黑" panose="020B0503020204020204" charset="-122"/>
        </a:defRPr>
      </a:lvl1pPr>
    </p:titleStyle>
    <p:bodyStyle>
      <a:lvl1pPr marL="0" indent="0" algn="l" defTabSz="457200" rtl="0" eaLnBrk="1" latinLnBrk="0" hangingPunct="1">
        <a:spcBef>
          <a:spcPct val="20000"/>
        </a:spcBef>
        <a:buFont typeface="Arial" panose="020B0604020202020204"/>
        <a:buNone/>
        <a:defRPr sz="1600" b="0" i="0" kern="1200">
          <a:solidFill>
            <a:schemeClr val="bg1"/>
          </a:solidFill>
          <a:latin typeface="微软雅黑" panose="020B0503020204020204" charset="-122"/>
          <a:ea typeface="微软雅黑" panose="020B0503020204020204" charset="-122"/>
          <a:cs typeface="微软雅黑" panose="020B0503020204020204" charset="-122"/>
        </a:defRPr>
      </a:lvl1pPr>
      <a:lvl2pPr marL="457200" indent="0" algn="l" defTabSz="457200" rtl="0" eaLnBrk="1" latinLnBrk="0" hangingPunct="1">
        <a:spcBef>
          <a:spcPct val="20000"/>
        </a:spcBef>
        <a:buFont typeface="Arial" panose="020B0604020202020204"/>
        <a:buNone/>
        <a:defRPr sz="1600" b="0" i="0" kern="1200">
          <a:solidFill>
            <a:schemeClr val="bg1"/>
          </a:solidFill>
          <a:latin typeface="微软雅黑" panose="020B0503020204020204" charset="-122"/>
          <a:ea typeface="微软雅黑" panose="020B0503020204020204" charset="-122"/>
          <a:cs typeface="微软雅黑" panose="020B0503020204020204" charset="-122"/>
        </a:defRPr>
      </a:lvl2pPr>
      <a:lvl3pPr marL="914400" indent="0" algn="l" defTabSz="457200" rtl="0" eaLnBrk="1" latinLnBrk="0" hangingPunct="1">
        <a:spcBef>
          <a:spcPct val="20000"/>
        </a:spcBef>
        <a:buFont typeface="Arial" panose="020B0604020202020204"/>
        <a:buNone/>
        <a:defRPr sz="1600" b="0" i="0" kern="1200">
          <a:solidFill>
            <a:schemeClr val="bg1"/>
          </a:solidFill>
          <a:latin typeface="微软雅黑" panose="020B0503020204020204" charset="-122"/>
          <a:ea typeface="微软雅黑" panose="020B0503020204020204" charset="-122"/>
          <a:cs typeface="微软雅黑" panose="020B0503020204020204" charset="-122"/>
        </a:defRPr>
      </a:lvl3pPr>
      <a:lvl4pPr marL="1371600" indent="0" algn="l" defTabSz="457200" rtl="0" eaLnBrk="1" latinLnBrk="0" hangingPunct="1">
        <a:spcBef>
          <a:spcPct val="20000"/>
        </a:spcBef>
        <a:buFont typeface="Arial" panose="020B0604020202020204"/>
        <a:buNone/>
        <a:defRPr sz="1600" b="0" i="0" kern="1200">
          <a:solidFill>
            <a:schemeClr val="bg1"/>
          </a:solidFill>
          <a:latin typeface="微软雅黑" panose="020B0503020204020204" charset="-122"/>
          <a:ea typeface="微软雅黑" panose="020B0503020204020204" charset="-122"/>
          <a:cs typeface="微软雅黑" panose="020B0503020204020204" charset="-122"/>
        </a:defRPr>
      </a:lvl4pPr>
      <a:lvl5pPr marL="1828800" indent="0" algn="l" defTabSz="457200" rtl="0" eaLnBrk="1" latinLnBrk="0" hangingPunct="1">
        <a:spcBef>
          <a:spcPct val="20000"/>
        </a:spcBef>
        <a:buFont typeface="Arial" panose="020B0604020202020204"/>
        <a:buNone/>
        <a:defRPr sz="1600" b="0" i="0" kern="1200">
          <a:solidFill>
            <a:schemeClr val="bg1"/>
          </a:solidFill>
          <a:latin typeface="微软雅黑" panose="020B0503020204020204" charset="-122"/>
          <a:ea typeface="微软雅黑" panose="020B0503020204020204" charset="-122"/>
          <a:cs typeface="微软雅黑" panose="020B0503020204020204" charset="-122"/>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2" name="Group 41"/>
          <p:cNvGrpSpPr/>
          <p:nvPr userDrawn="1"/>
        </p:nvGrpSpPr>
        <p:grpSpPr>
          <a:xfrm>
            <a:off x="-1081337" y="-53219"/>
            <a:ext cx="646288" cy="646288"/>
            <a:chOff x="-1138755" y="0"/>
            <a:chExt cx="646288" cy="646288"/>
          </a:xfrm>
          <a:solidFill>
            <a:srgbClr val="24215F"/>
          </a:solidFill>
        </p:grpSpPr>
        <p:sp>
          <p:nvSpPr>
            <p:cNvPr id="43" name="Rectangle 42"/>
            <p:cNvSpPr/>
            <p:nvPr userDrawn="1"/>
          </p:nvSpPr>
          <p:spPr>
            <a:xfrm>
              <a:off x="-1138755" y="0"/>
              <a:ext cx="646288" cy="6462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44" name="TextBox 43"/>
            <p:cNvSpPr txBox="1"/>
            <p:nvPr userDrawn="1"/>
          </p:nvSpPr>
          <p:spPr>
            <a:xfrm>
              <a:off x="-1138755" y="0"/>
              <a:ext cx="407083" cy="461665"/>
            </a:xfrm>
            <a:prstGeom prst="rect">
              <a:avLst/>
            </a:prstGeom>
            <a:grpFill/>
          </p:spPr>
          <p:txBody>
            <a:bodyPr wrap="none" rtlCol="0">
              <a:spAutoFit/>
            </a:bodyPr>
            <a:lstStyle/>
            <a:p>
              <a:r>
                <a:rPr lang="en-US" sz="800" dirty="0">
                  <a:solidFill>
                    <a:schemeClr val="bg1"/>
                  </a:solidFill>
                </a:rPr>
                <a:t>R:</a:t>
              </a:r>
              <a:r>
                <a:rPr lang="en-US" altLang="zh-CN" sz="800" dirty="0">
                  <a:solidFill>
                    <a:schemeClr val="bg1"/>
                  </a:solidFill>
                </a:rPr>
                <a:t>36</a:t>
              </a:r>
              <a:endParaRPr lang="en-US" sz="800" dirty="0">
                <a:solidFill>
                  <a:schemeClr val="bg1"/>
                </a:solidFill>
              </a:endParaRPr>
            </a:p>
            <a:p>
              <a:r>
                <a:rPr lang="en-US" sz="800" dirty="0">
                  <a:solidFill>
                    <a:schemeClr val="bg1"/>
                  </a:solidFill>
                </a:rPr>
                <a:t>G:</a:t>
              </a:r>
              <a:r>
                <a:rPr lang="en-US" altLang="zh-CN" sz="800" dirty="0">
                  <a:solidFill>
                    <a:schemeClr val="bg1"/>
                  </a:solidFill>
                </a:rPr>
                <a:t>33</a:t>
              </a:r>
              <a:endParaRPr lang="en-US" sz="800" dirty="0">
                <a:solidFill>
                  <a:schemeClr val="bg1"/>
                </a:solidFill>
              </a:endParaRPr>
            </a:p>
            <a:p>
              <a:r>
                <a:rPr lang="en-US" sz="800" dirty="0">
                  <a:solidFill>
                    <a:schemeClr val="bg1"/>
                  </a:solidFill>
                </a:rPr>
                <a:t>B:</a:t>
              </a:r>
              <a:r>
                <a:rPr lang="en-US" altLang="zh-CN" sz="800" dirty="0">
                  <a:solidFill>
                    <a:schemeClr val="bg1"/>
                  </a:solidFill>
                </a:rPr>
                <a:t>9</a:t>
              </a:r>
              <a:r>
                <a:rPr lang="en-US" sz="800" dirty="0">
                  <a:solidFill>
                    <a:schemeClr val="bg1"/>
                  </a:solidFill>
                </a:rPr>
                <a:t>5</a:t>
              </a:r>
            </a:p>
          </p:txBody>
        </p:sp>
      </p:grpSp>
      <p:grpSp>
        <p:nvGrpSpPr>
          <p:cNvPr id="45" name="Group 44"/>
          <p:cNvGrpSpPr/>
          <p:nvPr userDrawn="1"/>
        </p:nvGrpSpPr>
        <p:grpSpPr>
          <a:xfrm>
            <a:off x="-1081337" y="659218"/>
            <a:ext cx="646288" cy="646288"/>
            <a:chOff x="-1138755" y="0"/>
            <a:chExt cx="646288" cy="646288"/>
          </a:xfrm>
        </p:grpSpPr>
        <p:sp>
          <p:nvSpPr>
            <p:cNvPr id="46" name="Rectangle 45"/>
            <p:cNvSpPr/>
            <p:nvPr userDrawn="1"/>
          </p:nvSpPr>
          <p:spPr>
            <a:xfrm>
              <a:off x="-1138755" y="0"/>
              <a:ext cx="646288" cy="646288"/>
            </a:xfrm>
            <a:prstGeom prst="rect">
              <a:avLst/>
            </a:prstGeom>
            <a:solidFill>
              <a:srgbClr val="1771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47" name="TextBox 46"/>
            <p:cNvSpPr txBox="1"/>
            <p:nvPr userDrawn="1"/>
          </p:nvSpPr>
          <p:spPr>
            <a:xfrm>
              <a:off x="-1138755" y="0"/>
              <a:ext cx="466794" cy="461665"/>
            </a:xfrm>
            <a:prstGeom prst="rect">
              <a:avLst/>
            </a:prstGeom>
            <a:noFill/>
          </p:spPr>
          <p:txBody>
            <a:bodyPr wrap="none" rtlCol="0">
              <a:spAutoFit/>
            </a:bodyPr>
            <a:lstStyle/>
            <a:p>
              <a:r>
                <a:rPr lang="en-US" sz="800" dirty="0">
                  <a:solidFill>
                    <a:schemeClr val="bg1"/>
                  </a:solidFill>
                </a:rPr>
                <a:t>R:</a:t>
              </a:r>
              <a:r>
                <a:rPr lang="en-US" altLang="zh-CN" sz="800" dirty="0">
                  <a:solidFill>
                    <a:schemeClr val="bg1"/>
                  </a:solidFill>
                </a:rPr>
                <a:t>23</a:t>
              </a:r>
              <a:endParaRPr lang="en-US" sz="800" dirty="0">
                <a:solidFill>
                  <a:schemeClr val="bg1"/>
                </a:solidFill>
              </a:endParaRPr>
            </a:p>
            <a:p>
              <a:r>
                <a:rPr lang="en-US" sz="800" dirty="0">
                  <a:solidFill>
                    <a:schemeClr val="bg1"/>
                  </a:solidFill>
                </a:rPr>
                <a:t>G:1</a:t>
              </a:r>
              <a:r>
                <a:rPr lang="en-US" altLang="zh-CN" sz="800" dirty="0">
                  <a:solidFill>
                    <a:schemeClr val="bg1"/>
                  </a:solidFill>
                </a:rPr>
                <a:t>36</a:t>
              </a:r>
              <a:endParaRPr lang="en-US" sz="800" dirty="0">
                <a:solidFill>
                  <a:schemeClr val="bg1"/>
                </a:solidFill>
              </a:endParaRPr>
            </a:p>
            <a:p>
              <a:r>
                <a:rPr lang="en-US" sz="800" dirty="0">
                  <a:solidFill>
                    <a:schemeClr val="bg1"/>
                  </a:solidFill>
                </a:rPr>
                <a:t>B:</a:t>
              </a:r>
              <a:r>
                <a:rPr lang="en-US" altLang="zh-CN" sz="800" dirty="0">
                  <a:solidFill>
                    <a:schemeClr val="bg1"/>
                  </a:solidFill>
                </a:rPr>
                <a:t>238</a:t>
              </a:r>
              <a:endParaRPr lang="en-US" sz="800" dirty="0">
                <a:solidFill>
                  <a:schemeClr val="bg1"/>
                </a:solidFill>
              </a:endParaRPr>
            </a:p>
          </p:txBody>
        </p:sp>
      </p:grpSp>
      <p:grpSp>
        <p:nvGrpSpPr>
          <p:cNvPr id="48" name="Group 47"/>
          <p:cNvGrpSpPr/>
          <p:nvPr userDrawn="1"/>
        </p:nvGrpSpPr>
        <p:grpSpPr>
          <a:xfrm>
            <a:off x="-1081337" y="1371655"/>
            <a:ext cx="646288" cy="646288"/>
            <a:chOff x="-1138755" y="0"/>
            <a:chExt cx="646288" cy="646288"/>
          </a:xfrm>
        </p:grpSpPr>
        <p:sp>
          <p:nvSpPr>
            <p:cNvPr id="49" name="Rectangle 48"/>
            <p:cNvSpPr/>
            <p:nvPr userDrawn="1"/>
          </p:nvSpPr>
          <p:spPr>
            <a:xfrm>
              <a:off x="-1138755" y="0"/>
              <a:ext cx="646288" cy="646288"/>
            </a:xfrm>
            <a:prstGeom prst="rect">
              <a:avLst/>
            </a:prstGeom>
            <a:solidFill>
              <a:srgbClr val="25C1F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50" name="TextBox 49"/>
            <p:cNvSpPr txBox="1"/>
            <p:nvPr userDrawn="1"/>
          </p:nvSpPr>
          <p:spPr>
            <a:xfrm>
              <a:off x="-1138755" y="0"/>
              <a:ext cx="466794" cy="461665"/>
            </a:xfrm>
            <a:prstGeom prst="rect">
              <a:avLst/>
            </a:prstGeom>
            <a:noFill/>
          </p:spPr>
          <p:txBody>
            <a:bodyPr wrap="none" rtlCol="0">
              <a:spAutoFit/>
            </a:bodyPr>
            <a:lstStyle/>
            <a:p>
              <a:r>
                <a:rPr lang="en-US" sz="800" dirty="0">
                  <a:solidFill>
                    <a:schemeClr val="tx1"/>
                  </a:solidFill>
                </a:rPr>
                <a:t>R:</a:t>
              </a:r>
              <a:r>
                <a:rPr lang="en-US" altLang="zh-CN" sz="800" dirty="0">
                  <a:solidFill>
                    <a:schemeClr val="tx1"/>
                  </a:solidFill>
                </a:rPr>
                <a:t>35</a:t>
              </a:r>
              <a:endParaRPr lang="en-US" sz="800" dirty="0">
                <a:solidFill>
                  <a:schemeClr val="tx1"/>
                </a:solidFill>
              </a:endParaRPr>
            </a:p>
            <a:p>
              <a:r>
                <a:rPr lang="en-US" sz="800" dirty="0">
                  <a:solidFill>
                    <a:schemeClr val="tx1"/>
                  </a:solidFill>
                </a:rPr>
                <a:t>G:2</a:t>
              </a:r>
              <a:r>
                <a:rPr lang="en-US" altLang="zh-CN" sz="800" dirty="0">
                  <a:solidFill>
                    <a:schemeClr val="tx1"/>
                  </a:solidFill>
                </a:rPr>
                <a:t>04</a:t>
              </a:r>
              <a:endParaRPr lang="en-US" sz="800" dirty="0">
                <a:solidFill>
                  <a:schemeClr val="tx1"/>
                </a:solidFill>
              </a:endParaRPr>
            </a:p>
            <a:p>
              <a:r>
                <a:rPr lang="en-US" sz="800" dirty="0">
                  <a:solidFill>
                    <a:schemeClr val="tx1"/>
                  </a:solidFill>
                </a:rPr>
                <a:t>B:2</a:t>
              </a:r>
              <a:r>
                <a:rPr lang="en-US" altLang="zh-CN" sz="800" dirty="0">
                  <a:solidFill>
                    <a:schemeClr val="tx1"/>
                  </a:solidFill>
                </a:rPr>
                <a:t>52</a:t>
              </a:r>
              <a:endParaRPr lang="en-US" sz="800" dirty="0">
                <a:solidFill>
                  <a:schemeClr val="tx1"/>
                </a:solidFill>
              </a:endParaRPr>
            </a:p>
          </p:txBody>
        </p:sp>
      </p:grpSp>
      <p:grpSp>
        <p:nvGrpSpPr>
          <p:cNvPr id="51" name="Group 50"/>
          <p:cNvGrpSpPr/>
          <p:nvPr userDrawn="1"/>
        </p:nvGrpSpPr>
        <p:grpSpPr>
          <a:xfrm>
            <a:off x="-1081337" y="2084092"/>
            <a:ext cx="646288" cy="646288"/>
            <a:chOff x="-1138755" y="0"/>
            <a:chExt cx="646288" cy="646288"/>
          </a:xfrm>
        </p:grpSpPr>
        <p:sp>
          <p:nvSpPr>
            <p:cNvPr id="52" name="Rectangle 51"/>
            <p:cNvSpPr/>
            <p:nvPr userDrawn="1"/>
          </p:nvSpPr>
          <p:spPr>
            <a:xfrm>
              <a:off x="-1138755" y="0"/>
              <a:ext cx="646288" cy="646288"/>
            </a:xfrm>
            <a:prstGeom prst="rect">
              <a:avLst/>
            </a:prstGeom>
            <a:solidFill>
              <a:srgbClr val="24BEB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53" name="TextBox 52"/>
            <p:cNvSpPr txBox="1"/>
            <p:nvPr userDrawn="1"/>
          </p:nvSpPr>
          <p:spPr>
            <a:xfrm>
              <a:off x="-1138755" y="0"/>
              <a:ext cx="466794" cy="461665"/>
            </a:xfrm>
            <a:prstGeom prst="rect">
              <a:avLst/>
            </a:prstGeom>
            <a:noFill/>
          </p:spPr>
          <p:txBody>
            <a:bodyPr wrap="none" rtlCol="0">
              <a:spAutoFit/>
            </a:bodyPr>
            <a:lstStyle/>
            <a:p>
              <a:r>
                <a:rPr lang="en-US" sz="800" dirty="0">
                  <a:solidFill>
                    <a:schemeClr val="bg1"/>
                  </a:solidFill>
                </a:rPr>
                <a:t>R:</a:t>
              </a:r>
              <a:r>
                <a:rPr lang="en-US" altLang="zh-CN" sz="800" dirty="0">
                  <a:solidFill>
                    <a:schemeClr val="bg1"/>
                  </a:solidFill>
                </a:rPr>
                <a:t>33</a:t>
              </a:r>
              <a:endParaRPr lang="en-US" sz="800" dirty="0">
                <a:solidFill>
                  <a:schemeClr val="bg1"/>
                </a:solidFill>
              </a:endParaRPr>
            </a:p>
            <a:p>
              <a:r>
                <a:rPr lang="en-US" sz="800" dirty="0">
                  <a:solidFill>
                    <a:schemeClr val="bg1"/>
                  </a:solidFill>
                </a:rPr>
                <a:t>G:</a:t>
              </a:r>
              <a:r>
                <a:rPr lang="en-US" altLang="zh-CN" sz="800" dirty="0">
                  <a:solidFill>
                    <a:schemeClr val="bg1"/>
                  </a:solidFill>
                </a:rPr>
                <a:t>200</a:t>
              </a:r>
              <a:endParaRPr lang="en-US" sz="800" dirty="0">
                <a:solidFill>
                  <a:schemeClr val="bg1"/>
                </a:solidFill>
              </a:endParaRPr>
            </a:p>
            <a:p>
              <a:r>
                <a:rPr lang="en-US" sz="800" dirty="0">
                  <a:solidFill>
                    <a:schemeClr val="bg1"/>
                  </a:solidFill>
                </a:rPr>
                <a:t>B:</a:t>
              </a:r>
              <a:r>
                <a:rPr lang="en-US" altLang="zh-CN" sz="800" dirty="0">
                  <a:solidFill>
                    <a:schemeClr val="bg1"/>
                  </a:solidFill>
                </a:rPr>
                <a:t>200</a:t>
              </a:r>
              <a:endParaRPr lang="en-US" sz="800" dirty="0">
                <a:solidFill>
                  <a:schemeClr val="bg1"/>
                </a:solidFill>
              </a:endParaRPr>
            </a:p>
          </p:txBody>
        </p:sp>
      </p:grpSp>
      <p:sp>
        <p:nvSpPr>
          <p:cNvPr id="59" name="TextBox 58"/>
          <p:cNvSpPr txBox="1"/>
          <p:nvPr userDrawn="1"/>
        </p:nvSpPr>
        <p:spPr>
          <a:xfrm>
            <a:off x="-1095448" y="3710098"/>
            <a:ext cx="646288" cy="415498"/>
          </a:xfrm>
          <a:prstGeom prst="rect">
            <a:avLst/>
          </a:prstGeom>
          <a:noFill/>
        </p:spPr>
        <p:txBody>
          <a:bodyPr wrap="square" rtlCol="0">
            <a:spAutoFit/>
          </a:bodyPr>
          <a:lstStyle/>
          <a:p>
            <a:r>
              <a:rPr lang="zh-CN" altLang="en-US" sz="700" dirty="0">
                <a:solidFill>
                  <a:schemeClr val="bg1"/>
                </a:solidFill>
              </a:rPr>
              <a:t>中文字体：</a:t>
            </a:r>
            <a:endParaRPr lang="en-US" altLang="zh-CN" sz="700" dirty="0">
              <a:solidFill>
                <a:srgbClr val="1EA19F"/>
              </a:solidFill>
            </a:endParaRPr>
          </a:p>
          <a:p>
            <a:pPr marL="0" marR="0" indent="0" algn="l" defTabSz="457200" rtl="0" eaLnBrk="1" fontAlgn="auto" latinLnBrk="0" hangingPunct="1">
              <a:lnSpc>
                <a:spcPct val="100000"/>
              </a:lnSpc>
              <a:spcBef>
                <a:spcPts val="0"/>
              </a:spcBef>
              <a:spcAft>
                <a:spcPts val="0"/>
              </a:spcAft>
              <a:buClrTx/>
              <a:buSzTx/>
              <a:buFontTx/>
              <a:buNone/>
              <a:defRPr/>
            </a:pPr>
            <a:r>
              <a:rPr lang="zh-CN" altLang="en-US" sz="1400" b="0" i="0" dirty="0">
                <a:solidFill>
                  <a:srgbClr val="FFFFFF"/>
                </a:solidFill>
                <a:latin typeface="Heiti SC Medium" panose="02000000000000000000" charset="-122"/>
                <a:ea typeface="Heiti SC Medium" panose="02000000000000000000" charset="-122"/>
                <a:cs typeface="Heiti SC Medium" panose="02000000000000000000" charset="-122"/>
              </a:rPr>
              <a:t>黑体</a:t>
            </a:r>
            <a:endParaRPr lang="en-US" altLang="zh-CN" sz="1400" b="0" i="0" dirty="0">
              <a:solidFill>
                <a:srgbClr val="FFFFFF"/>
              </a:solidFill>
              <a:latin typeface="Heiti SC Medium" panose="02000000000000000000" charset="-122"/>
              <a:ea typeface="Heiti SC Medium" panose="02000000000000000000" charset="-122"/>
              <a:cs typeface="Heiti SC Medium" panose="02000000000000000000" charset="-122"/>
            </a:endParaRPr>
          </a:p>
        </p:txBody>
      </p:sp>
      <p:grpSp>
        <p:nvGrpSpPr>
          <p:cNvPr id="60" name="Group 59"/>
          <p:cNvGrpSpPr/>
          <p:nvPr userDrawn="1"/>
        </p:nvGrpSpPr>
        <p:grpSpPr>
          <a:xfrm>
            <a:off x="-1081337" y="2796527"/>
            <a:ext cx="646288" cy="646288"/>
            <a:chOff x="-1138755" y="0"/>
            <a:chExt cx="646288" cy="646288"/>
          </a:xfrm>
        </p:grpSpPr>
        <p:sp>
          <p:nvSpPr>
            <p:cNvPr id="61" name="Rectangle 60"/>
            <p:cNvSpPr/>
            <p:nvPr userDrawn="1"/>
          </p:nvSpPr>
          <p:spPr>
            <a:xfrm>
              <a:off x="-1138755" y="0"/>
              <a:ext cx="646288" cy="646288"/>
            </a:xfrm>
            <a:prstGeom prst="rect">
              <a:avLst/>
            </a:prstGeom>
            <a:solidFill>
              <a:srgbClr val="9F55F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62" name="TextBox 61"/>
            <p:cNvSpPr txBox="1"/>
            <p:nvPr userDrawn="1"/>
          </p:nvSpPr>
          <p:spPr>
            <a:xfrm>
              <a:off x="-1138755" y="0"/>
              <a:ext cx="466794" cy="461665"/>
            </a:xfrm>
            <a:prstGeom prst="rect">
              <a:avLst/>
            </a:prstGeom>
            <a:noFill/>
          </p:spPr>
          <p:txBody>
            <a:bodyPr wrap="none" rtlCol="0">
              <a:spAutoFit/>
            </a:bodyPr>
            <a:lstStyle/>
            <a:p>
              <a:r>
                <a:rPr lang="en-US" sz="800" dirty="0">
                  <a:solidFill>
                    <a:schemeClr val="bg1"/>
                  </a:solidFill>
                </a:rPr>
                <a:t>R:</a:t>
              </a:r>
              <a:r>
                <a:rPr lang="zh-CN" altLang="zh-CN" sz="800" dirty="0">
                  <a:solidFill>
                    <a:schemeClr val="bg1"/>
                  </a:solidFill>
                </a:rPr>
                <a:t>1</a:t>
              </a:r>
              <a:r>
                <a:rPr lang="en-US" altLang="zh-CN" sz="800" dirty="0">
                  <a:solidFill>
                    <a:schemeClr val="bg1"/>
                  </a:solidFill>
                </a:rPr>
                <a:t>76</a:t>
              </a:r>
              <a:endParaRPr lang="en-US" sz="800" dirty="0">
                <a:solidFill>
                  <a:schemeClr val="bg1"/>
                </a:solidFill>
              </a:endParaRPr>
            </a:p>
            <a:p>
              <a:r>
                <a:rPr lang="en-US" sz="800" dirty="0">
                  <a:solidFill>
                    <a:schemeClr val="bg1"/>
                  </a:solidFill>
                </a:rPr>
                <a:t>G:</a:t>
              </a:r>
              <a:r>
                <a:rPr lang="zh-CN" altLang="zh-CN" sz="800" dirty="0">
                  <a:solidFill>
                    <a:schemeClr val="bg1"/>
                  </a:solidFill>
                </a:rPr>
                <a:t>1</a:t>
              </a:r>
              <a:r>
                <a:rPr lang="en-US" altLang="zh-CN" sz="800" dirty="0">
                  <a:solidFill>
                    <a:schemeClr val="bg1"/>
                  </a:solidFill>
                </a:rPr>
                <a:t>15</a:t>
              </a:r>
              <a:endParaRPr lang="en-US" sz="800" dirty="0">
                <a:solidFill>
                  <a:schemeClr val="bg1"/>
                </a:solidFill>
              </a:endParaRPr>
            </a:p>
            <a:p>
              <a:r>
                <a:rPr lang="en-US" sz="800" dirty="0">
                  <a:solidFill>
                    <a:schemeClr val="bg1"/>
                  </a:solidFill>
                </a:rPr>
                <a:t>B:</a:t>
              </a:r>
              <a:r>
                <a:rPr lang="zh-CN" altLang="zh-CN" sz="800" dirty="0">
                  <a:solidFill>
                    <a:schemeClr val="bg1"/>
                  </a:solidFill>
                </a:rPr>
                <a:t>2</a:t>
              </a:r>
              <a:r>
                <a:rPr lang="en-US" altLang="zh-CN" sz="800" dirty="0">
                  <a:solidFill>
                    <a:schemeClr val="bg1"/>
                  </a:solidFill>
                </a:rPr>
                <a:t>52</a:t>
              </a:r>
              <a:endParaRPr lang="en-US" sz="800" dirty="0">
                <a:solidFill>
                  <a:schemeClr val="bg1"/>
                </a:solidFill>
              </a:endParaRPr>
            </a:p>
          </p:txBody>
        </p:sp>
      </p:grpSp>
      <p:sp>
        <p:nvSpPr>
          <p:cNvPr id="63" name="Rectangle 62"/>
          <p:cNvSpPr/>
          <p:nvPr userDrawn="1"/>
        </p:nvSpPr>
        <p:spPr>
          <a:xfrm>
            <a:off x="-1095448" y="4158940"/>
            <a:ext cx="770893" cy="446276"/>
          </a:xfrm>
          <a:prstGeom prst="rect">
            <a:avLst/>
          </a:prstGeom>
        </p:spPr>
        <p:txBody>
          <a:bodyPr wrap="square">
            <a:spAutoFit/>
          </a:bodyPr>
          <a:lstStyle/>
          <a:p>
            <a:pPr marL="0" marR="0" indent="0" algn="l" defTabSz="457200" rtl="0" eaLnBrk="1" fontAlgn="auto" latinLnBrk="0" hangingPunct="1">
              <a:lnSpc>
                <a:spcPct val="100000"/>
              </a:lnSpc>
              <a:spcBef>
                <a:spcPts val="0"/>
              </a:spcBef>
              <a:spcAft>
                <a:spcPts val="0"/>
              </a:spcAft>
              <a:buClrTx/>
              <a:buSzTx/>
              <a:buFontTx/>
              <a:buNone/>
              <a:defRPr/>
            </a:pPr>
            <a:r>
              <a:rPr lang="zh-CN" altLang="en-US" sz="700" dirty="0">
                <a:solidFill>
                  <a:schemeClr val="bg1"/>
                </a:solidFill>
              </a:rPr>
              <a:t>英文字体：</a:t>
            </a:r>
            <a:endParaRPr lang="en-US" altLang="zh-CN" sz="700" b="1" i="0" dirty="0">
              <a:solidFill>
                <a:srgbClr val="FFFFFF"/>
              </a:solidFill>
              <a:latin typeface="Arial" panose="020B0604020202020204"/>
              <a:cs typeface="Arial" panose="020B0604020202020204"/>
            </a:endParaRPr>
          </a:p>
          <a:p>
            <a:r>
              <a:rPr lang="en-US" altLang="zh-CN" sz="1600" b="1" i="0" dirty="0">
                <a:solidFill>
                  <a:srgbClr val="FFFFFF"/>
                </a:solidFill>
                <a:latin typeface="Arial" panose="020B0604020202020204"/>
                <a:cs typeface="Arial" panose="020B0604020202020204"/>
              </a:rPr>
              <a:t>Arial</a:t>
            </a:r>
          </a:p>
        </p:txBody>
      </p:sp>
      <p:grpSp>
        <p:nvGrpSpPr>
          <p:cNvPr id="76" name="Group 75"/>
          <p:cNvGrpSpPr/>
          <p:nvPr userDrawn="1"/>
        </p:nvGrpSpPr>
        <p:grpSpPr>
          <a:xfrm>
            <a:off x="-201085" y="208515"/>
            <a:ext cx="136829" cy="4388332"/>
            <a:chOff x="-279703" y="208515"/>
            <a:chExt cx="243417" cy="4388332"/>
          </a:xfrm>
        </p:grpSpPr>
        <p:cxnSp>
          <p:nvCxnSpPr>
            <p:cNvPr id="77" name="Straight Connector 76"/>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78" name="Group 77"/>
            <p:cNvGrpSpPr/>
            <p:nvPr userDrawn="1"/>
          </p:nvGrpSpPr>
          <p:grpSpPr>
            <a:xfrm>
              <a:off x="-279703" y="4254803"/>
              <a:ext cx="243417" cy="342044"/>
              <a:chOff x="-243418" y="1063625"/>
              <a:chExt cx="243417" cy="342044"/>
            </a:xfrm>
          </p:grpSpPr>
          <p:cxnSp>
            <p:nvCxnSpPr>
              <p:cNvPr id="82" name="Straight Connector 81"/>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79" name="Group 78"/>
            <p:cNvGrpSpPr/>
            <p:nvPr userDrawn="1"/>
          </p:nvGrpSpPr>
          <p:grpSpPr>
            <a:xfrm>
              <a:off x="-279703" y="208515"/>
              <a:ext cx="243417" cy="864155"/>
              <a:chOff x="-243418" y="1063625"/>
              <a:chExt cx="243417" cy="864155"/>
            </a:xfrm>
          </p:grpSpPr>
          <p:cxnSp>
            <p:nvCxnSpPr>
              <p:cNvPr id="80" name="Straight Connector 79"/>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cxnSp>
          <p:nvCxnSpPr>
            <p:cNvPr id="94" name="Straight Connector 93"/>
            <p:cNvCxnSpPr/>
            <p:nvPr userDrawn="1"/>
          </p:nvCxnSpPr>
          <p:spPr>
            <a:xfrm flipH="1">
              <a:off x="-279703" y="55055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96" name="Group 95"/>
          <p:cNvGrpSpPr/>
          <p:nvPr userDrawn="1"/>
        </p:nvGrpSpPr>
        <p:grpSpPr>
          <a:xfrm>
            <a:off x="9196915" y="208515"/>
            <a:ext cx="136829" cy="4388332"/>
            <a:chOff x="-279703" y="208515"/>
            <a:chExt cx="243417" cy="4388332"/>
          </a:xfrm>
        </p:grpSpPr>
        <p:cxnSp>
          <p:nvCxnSpPr>
            <p:cNvPr id="97" name="Straight Connector 96"/>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98" name="Group 97"/>
            <p:cNvGrpSpPr/>
            <p:nvPr userDrawn="1"/>
          </p:nvGrpSpPr>
          <p:grpSpPr>
            <a:xfrm>
              <a:off x="-279703" y="4254803"/>
              <a:ext cx="243417" cy="342044"/>
              <a:chOff x="-243418" y="1063625"/>
              <a:chExt cx="243417" cy="342044"/>
            </a:xfrm>
          </p:grpSpPr>
          <p:cxnSp>
            <p:nvCxnSpPr>
              <p:cNvPr id="103" name="Straight Connector 102"/>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99" name="Group 98"/>
            <p:cNvGrpSpPr/>
            <p:nvPr userDrawn="1"/>
          </p:nvGrpSpPr>
          <p:grpSpPr>
            <a:xfrm>
              <a:off x="-279703" y="208515"/>
              <a:ext cx="243417" cy="864155"/>
              <a:chOff x="-243418" y="1063625"/>
              <a:chExt cx="243417" cy="864155"/>
            </a:xfrm>
          </p:grpSpPr>
          <p:cxnSp>
            <p:nvCxnSpPr>
              <p:cNvPr id="101" name="Straight Connector 100"/>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cxnSp>
          <p:nvCxnSpPr>
            <p:cNvPr id="100" name="Straight Connector 99"/>
            <p:cNvCxnSpPr/>
            <p:nvPr userDrawn="1"/>
          </p:nvCxnSpPr>
          <p:spPr>
            <a:xfrm flipH="1">
              <a:off x="-279703" y="55055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sp>
        <p:nvSpPr>
          <p:cNvPr id="54" name="Rectangle 2"/>
          <p:cNvSpPr>
            <a:spLocks noGrp="1" noChangeArrowheads="1"/>
          </p:cNvSpPr>
          <p:nvPr>
            <p:ph type="title"/>
          </p:nvPr>
        </p:nvSpPr>
        <p:spPr bwMode="auto">
          <a:xfrm>
            <a:off x="453872" y="222365"/>
            <a:ext cx="8396441" cy="525716"/>
          </a:xfrm>
          <a:prstGeom prst="rect">
            <a:avLst/>
          </a:prstGeom>
          <a:noFill/>
          <a:ln w="9525">
            <a:noFill/>
            <a:miter lim="800000"/>
          </a:ln>
        </p:spPr>
        <p:txBody>
          <a:bodyPr vert="horz" wrap="square" lIns="0" tIns="0" rIns="0" bIns="0" numCol="1" anchor="t" anchorCtr="0" compatLnSpc="1"/>
          <a:lstStyle/>
          <a:p>
            <a:pPr lvl="0"/>
            <a:r>
              <a:rPr lang="zh-CN" altLang="en-US" dirty="0"/>
              <a:t>单击此处编辑母版标题样式</a:t>
            </a:r>
            <a:endParaRPr lang="en-US" dirty="0"/>
          </a:p>
        </p:txBody>
      </p:sp>
      <p:sp>
        <p:nvSpPr>
          <p:cNvPr id="56" name="Rectangle 3"/>
          <p:cNvSpPr>
            <a:spLocks noGrp="1" noChangeArrowheads="1"/>
          </p:cNvSpPr>
          <p:nvPr>
            <p:ph type="body" idx="1"/>
          </p:nvPr>
        </p:nvSpPr>
        <p:spPr bwMode="auto">
          <a:xfrm>
            <a:off x="453872" y="1082837"/>
            <a:ext cx="8396441" cy="3668551"/>
          </a:xfrm>
          <a:prstGeom prst="rect">
            <a:avLst/>
          </a:prstGeom>
          <a:noFill/>
          <a:ln w="9525">
            <a:noFill/>
            <a:miter lim="800000"/>
          </a:ln>
        </p:spPr>
        <p:txBody>
          <a:bodyPr vert="horz" wrap="square" lIns="0" tIns="0" rIns="0" bIns="0" numCol="1" anchor="t" anchorCtr="0" compatLnSpc="1"/>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hdr="0" ftr="0" dt="0"/>
  <p:txStyles>
    <p:titleStyle>
      <a:lvl1pPr algn="l" defTabSz="457200" rtl="0" eaLnBrk="1" latinLnBrk="0" hangingPunct="1">
        <a:spcBef>
          <a:spcPct val="0"/>
        </a:spcBef>
        <a:buNone/>
        <a:defRPr sz="2400" b="1" i="0" kern="1200">
          <a:solidFill>
            <a:schemeClr val="bg1"/>
          </a:solidFill>
          <a:latin typeface="微软雅黑" panose="020B0503020204020204" charset="-122"/>
          <a:ea typeface="微软雅黑" panose="020B0503020204020204" charset="-122"/>
          <a:cs typeface="微软雅黑" panose="020B0503020204020204" charset="-122"/>
        </a:defRPr>
      </a:lvl1pPr>
    </p:titleStyle>
    <p:bodyStyle>
      <a:lvl1pPr marL="0" indent="0" algn="l" defTabSz="457200" rtl="0" eaLnBrk="1" latinLnBrk="0" hangingPunct="1">
        <a:spcBef>
          <a:spcPct val="20000"/>
        </a:spcBef>
        <a:buFont typeface="Arial" panose="020B0604020202020204"/>
        <a:buNone/>
        <a:defRPr sz="1600" b="0" i="0" kern="1200">
          <a:solidFill>
            <a:schemeClr val="bg1"/>
          </a:solidFill>
          <a:latin typeface="微软雅黑" panose="020B0503020204020204" charset="-122"/>
          <a:ea typeface="微软雅黑" panose="020B0503020204020204" charset="-122"/>
          <a:cs typeface="微软雅黑" panose="020B0503020204020204" charset="-122"/>
        </a:defRPr>
      </a:lvl1pPr>
      <a:lvl2pPr marL="457200" indent="0" algn="l" defTabSz="457200" rtl="0" eaLnBrk="1" latinLnBrk="0" hangingPunct="1">
        <a:spcBef>
          <a:spcPct val="20000"/>
        </a:spcBef>
        <a:buFont typeface="Arial" panose="020B0604020202020204"/>
        <a:buNone/>
        <a:defRPr sz="1600" b="0" i="0" kern="1200">
          <a:solidFill>
            <a:schemeClr val="bg1"/>
          </a:solidFill>
          <a:latin typeface="微软雅黑" panose="020B0503020204020204" charset="-122"/>
          <a:ea typeface="微软雅黑" panose="020B0503020204020204" charset="-122"/>
          <a:cs typeface="微软雅黑" panose="020B0503020204020204" charset="-122"/>
        </a:defRPr>
      </a:lvl2pPr>
      <a:lvl3pPr marL="914400" indent="0" algn="l" defTabSz="457200" rtl="0" eaLnBrk="1" latinLnBrk="0" hangingPunct="1">
        <a:spcBef>
          <a:spcPct val="20000"/>
        </a:spcBef>
        <a:buFont typeface="Arial" panose="020B0604020202020204"/>
        <a:buNone/>
        <a:defRPr sz="1600" b="0" i="0" kern="1200">
          <a:solidFill>
            <a:schemeClr val="bg1"/>
          </a:solidFill>
          <a:latin typeface="微软雅黑" panose="020B0503020204020204" charset="-122"/>
          <a:ea typeface="微软雅黑" panose="020B0503020204020204" charset="-122"/>
          <a:cs typeface="微软雅黑" panose="020B0503020204020204" charset="-122"/>
        </a:defRPr>
      </a:lvl3pPr>
      <a:lvl4pPr marL="1371600" indent="0" algn="l" defTabSz="457200" rtl="0" eaLnBrk="1" latinLnBrk="0" hangingPunct="1">
        <a:spcBef>
          <a:spcPct val="20000"/>
        </a:spcBef>
        <a:buFont typeface="Arial" panose="020B0604020202020204"/>
        <a:buNone/>
        <a:defRPr sz="1600" b="0" i="0" kern="1200">
          <a:solidFill>
            <a:schemeClr val="bg1"/>
          </a:solidFill>
          <a:latin typeface="微软雅黑" panose="020B0503020204020204" charset="-122"/>
          <a:ea typeface="微软雅黑" panose="020B0503020204020204" charset="-122"/>
          <a:cs typeface="微软雅黑" panose="020B0503020204020204" charset="-122"/>
        </a:defRPr>
      </a:lvl4pPr>
      <a:lvl5pPr marL="1828800" indent="0" algn="l" defTabSz="457200" rtl="0" eaLnBrk="1" latinLnBrk="0" hangingPunct="1">
        <a:spcBef>
          <a:spcPct val="20000"/>
        </a:spcBef>
        <a:buFont typeface="Arial" panose="020B0604020202020204"/>
        <a:buNone/>
        <a:defRPr sz="1600" b="0" i="0" kern="1200">
          <a:solidFill>
            <a:schemeClr val="bg1"/>
          </a:solidFill>
          <a:latin typeface="微软雅黑" panose="020B0503020204020204" charset="-122"/>
          <a:ea typeface="微软雅黑" panose="020B0503020204020204" charset="-122"/>
          <a:cs typeface="微软雅黑" panose="020B0503020204020204" charset="-122"/>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2" name="Group 41"/>
          <p:cNvGrpSpPr/>
          <p:nvPr userDrawn="1"/>
        </p:nvGrpSpPr>
        <p:grpSpPr>
          <a:xfrm>
            <a:off x="-1081337" y="-53219"/>
            <a:ext cx="646288" cy="646288"/>
            <a:chOff x="-1138755" y="0"/>
            <a:chExt cx="646288" cy="646288"/>
          </a:xfrm>
          <a:solidFill>
            <a:srgbClr val="24215F"/>
          </a:solidFill>
        </p:grpSpPr>
        <p:sp>
          <p:nvSpPr>
            <p:cNvPr id="43" name="Rectangle 42"/>
            <p:cNvSpPr/>
            <p:nvPr userDrawn="1"/>
          </p:nvSpPr>
          <p:spPr>
            <a:xfrm>
              <a:off x="-1138755" y="0"/>
              <a:ext cx="646288" cy="6462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44" name="TextBox 43"/>
            <p:cNvSpPr txBox="1"/>
            <p:nvPr userDrawn="1"/>
          </p:nvSpPr>
          <p:spPr>
            <a:xfrm>
              <a:off x="-1138755" y="0"/>
              <a:ext cx="378630" cy="461665"/>
            </a:xfrm>
            <a:prstGeom prst="rect">
              <a:avLst/>
            </a:prstGeom>
            <a:grpFill/>
          </p:spPr>
          <p:txBody>
            <a:bodyPr wrap="none" rtlCol="0">
              <a:spAutoFit/>
            </a:bodyPr>
            <a:lstStyle/>
            <a:p>
              <a:r>
                <a:rPr lang="en-US" sz="800" dirty="0">
                  <a:solidFill>
                    <a:schemeClr val="bg1"/>
                  </a:solidFill>
                </a:rPr>
                <a:t>R:</a:t>
              </a:r>
              <a:r>
                <a:rPr lang="en-US" altLang="zh-CN" sz="800" dirty="0">
                  <a:solidFill>
                    <a:schemeClr val="bg1"/>
                  </a:solidFill>
                </a:rPr>
                <a:t>36</a:t>
              </a:r>
              <a:endParaRPr lang="en-US" sz="800" dirty="0">
                <a:solidFill>
                  <a:schemeClr val="bg1"/>
                </a:solidFill>
              </a:endParaRPr>
            </a:p>
            <a:p>
              <a:r>
                <a:rPr lang="en-US" sz="800" dirty="0">
                  <a:solidFill>
                    <a:schemeClr val="bg1"/>
                  </a:solidFill>
                </a:rPr>
                <a:t>G:</a:t>
              </a:r>
              <a:r>
                <a:rPr lang="en-US" altLang="zh-CN" sz="800" dirty="0">
                  <a:solidFill>
                    <a:schemeClr val="bg1"/>
                  </a:solidFill>
                </a:rPr>
                <a:t>33</a:t>
              </a:r>
              <a:endParaRPr lang="en-US" sz="800" dirty="0">
                <a:solidFill>
                  <a:schemeClr val="bg1"/>
                </a:solidFill>
              </a:endParaRPr>
            </a:p>
            <a:p>
              <a:r>
                <a:rPr lang="en-US" sz="800" dirty="0">
                  <a:solidFill>
                    <a:schemeClr val="bg1"/>
                  </a:solidFill>
                </a:rPr>
                <a:t>B:</a:t>
              </a:r>
              <a:r>
                <a:rPr lang="en-US" altLang="zh-CN" sz="800" dirty="0">
                  <a:solidFill>
                    <a:schemeClr val="bg1"/>
                  </a:solidFill>
                </a:rPr>
                <a:t>9</a:t>
              </a:r>
              <a:r>
                <a:rPr lang="en-US" sz="800" dirty="0">
                  <a:solidFill>
                    <a:schemeClr val="bg1"/>
                  </a:solidFill>
                </a:rPr>
                <a:t>5</a:t>
              </a:r>
            </a:p>
          </p:txBody>
        </p:sp>
      </p:grpSp>
      <p:grpSp>
        <p:nvGrpSpPr>
          <p:cNvPr id="45" name="Group 44"/>
          <p:cNvGrpSpPr/>
          <p:nvPr userDrawn="1"/>
        </p:nvGrpSpPr>
        <p:grpSpPr>
          <a:xfrm>
            <a:off x="-1081337" y="659219"/>
            <a:ext cx="646288" cy="646288"/>
            <a:chOff x="-1138755" y="0"/>
            <a:chExt cx="646288" cy="646288"/>
          </a:xfrm>
        </p:grpSpPr>
        <p:sp>
          <p:nvSpPr>
            <p:cNvPr id="46" name="Rectangle 45"/>
            <p:cNvSpPr/>
            <p:nvPr userDrawn="1"/>
          </p:nvSpPr>
          <p:spPr>
            <a:xfrm>
              <a:off x="-1138755" y="0"/>
              <a:ext cx="646288" cy="646288"/>
            </a:xfrm>
            <a:prstGeom prst="rect">
              <a:avLst/>
            </a:prstGeom>
            <a:solidFill>
              <a:srgbClr val="1771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47" name="TextBox 46"/>
            <p:cNvSpPr txBox="1"/>
            <p:nvPr userDrawn="1"/>
          </p:nvSpPr>
          <p:spPr>
            <a:xfrm>
              <a:off x="-1138755" y="0"/>
              <a:ext cx="429926" cy="461665"/>
            </a:xfrm>
            <a:prstGeom prst="rect">
              <a:avLst/>
            </a:prstGeom>
            <a:noFill/>
          </p:spPr>
          <p:txBody>
            <a:bodyPr wrap="none" rtlCol="0">
              <a:spAutoFit/>
            </a:bodyPr>
            <a:lstStyle/>
            <a:p>
              <a:r>
                <a:rPr lang="en-US" sz="800" dirty="0">
                  <a:solidFill>
                    <a:schemeClr val="bg1"/>
                  </a:solidFill>
                </a:rPr>
                <a:t>R:</a:t>
              </a:r>
              <a:r>
                <a:rPr lang="en-US" altLang="zh-CN" sz="800" dirty="0">
                  <a:solidFill>
                    <a:schemeClr val="bg1"/>
                  </a:solidFill>
                </a:rPr>
                <a:t>23</a:t>
              </a:r>
              <a:endParaRPr lang="en-US" sz="800" dirty="0">
                <a:solidFill>
                  <a:schemeClr val="bg1"/>
                </a:solidFill>
              </a:endParaRPr>
            </a:p>
            <a:p>
              <a:r>
                <a:rPr lang="en-US" sz="800" dirty="0">
                  <a:solidFill>
                    <a:schemeClr val="bg1"/>
                  </a:solidFill>
                </a:rPr>
                <a:t>G:1</a:t>
              </a:r>
              <a:r>
                <a:rPr lang="en-US" altLang="zh-CN" sz="800" dirty="0">
                  <a:solidFill>
                    <a:schemeClr val="bg1"/>
                  </a:solidFill>
                </a:rPr>
                <a:t>36</a:t>
              </a:r>
              <a:endParaRPr lang="en-US" sz="800" dirty="0">
                <a:solidFill>
                  <a:schemeClr val="bg1"/>
                </a:solidFill>
              </a:endParaRPr>
            </a:p>
            <a:p>
              <a:r>
                <a:rPr lang="en-US" sz="800" dirty="0">
                  <a:solidFill>
                    <a:schemeClr val="bg1"/>
                  </a:solidFill>
                </a:rPr>
                <a:t>B:</a:t>
              </a:r>
              <a:r>
                <a:rPr lang="en-US" altLang="zh-CN" sz="800" dirty="0">
                  <a:solidFill>
                    <a:schemeClr val="bg1"/>
                  </a:solidFill>
                </a:rPr>
                <a:t>238</a:t>
              </a:r>
              <a:endParaRPr lang="en-US" sz="800" dirty="0">
                <a:solidFill>
                  <a:schemeClr val="bg1"/>
                </a:solidFill>
              </a:endParaRPr>
            </a:p>
          </p:txBody>
        </p:sp>
      </p:grpSp>
      <p:grpSp>
        <p:nvGrpSpPr>
          <p:cNvPr id="48" name="Group 47"/>
          <p:cNvGrpSpPr/>
          <p:nvPr userDrawn="1"/>
        </p:nvGrpSpPr>
        <p:grpSpPr>
          <a:xfrm>
            <a:off x="-1081337" y="1371656"/>
            <a:ext cx="646288" cy="646288"/>
            <a:chOff x="-1138755" y="0"/>
            <a:chExt cx="646288" cy="646288"/>
          </a:xfrm>
        </p:grpSpPr>
        <p:sp>
          <p:nvSpPr>
            <p:cNvPr id="49" name="Rectangle 48"/>
            <p:cNvSpPr/>
            <p:nvPr userDrawn="1"/>
          </p:nvSpPr>
          <p:spPr>
            <a:xfrm>
              <a:off x="-1138755" y="0"/>
              <a:ext cx="646288" cy="646288"/>
            </a:xfrm>
            <a:prstGeom prst="rect">
              <a:avLst/>
            </a:prstGeom>
            <a:solidFill>
              <a:srgbClr val="25C1F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50" name="TextBox 49"/>
            <p:cNvSpPr txBox="1"/>
            <p:nvPr userDrawn="1"/>
          </p:nvSpPr>
          <p:spPr>
            <a:xfrm>
              <a:off x="-1138755" y="0"/>
              <a:ext cx="429926" cy="461665"/>
            </a:xfrm>
            <a:prstGeom prst="rect">
              <a:avLst/>
            </a:prstGeom>
            <a:noFill/>
          </p:spPr>
          <p:txBody>
            <a:bodyPr wrap="none" rtlCol="0">
              <a:spAutoFit/>
            </a:bodyPr>
            <a:lstStyle/>
            <a:p>
              <a:r>
                <a:rPr lang="en-US" sz="800" dirty="0">
                  <a:solidFill>
                    <a:schemeClr val="tx1"/>
                  </a:solidFill>
                </a:rPr>
                <a:t>R:</a:t>
              </a:r>
              <a:r>
                <a:rPr lang="en-US" altLang="zh-CN" sz="800" dirty="0">
                  <a:solidFill>
                    <a:schemeClr val="tx1"/>
                  </a:solidFill>
                </a:rPr>
                <a:t>35</a:t>
              </a:r>
              <a:endParaRPr lang="en-US" sz="800" dirty="0">
                <a:solidFill>
                  <a:schemeClr val="tx1"/>
                </a:solidFill>
              </a:endParaRPr>
            </a:p>
            <a:p>
              <a:r>
                <a:rPr lang="en-US" sz="800" dirty="0">
                  <a:solidFill>
                    <a:schemeClr val="tx1"/>
                  </a:solidFill>
                </a:rPr>
                <a:t>G:2</a:t>
              </a:r>
              <a:r>
                <a:rPr lang="en-US" altLang="zh-CN" sz="800" dirty="0">
                  <a:solidFill>
                    <a:schemeClr val="tx1"/>
                  </a:solidFill>
                </a:rPr>
                <a:t>04</a:t>
              </a:r>
              <a:endParaRPr lang="en-US" sz="800" dirty="0">
                <a:solidFill>
                  <a:schemeClr val="tx1"/>
                </a:solidFill>
              </a:endParaRPr>
            </a:p>
            <a:p>
              <a:r>
                <a:rPr lang="en-US" sz="800" dirty="0">
                  <a:solidFill>
                    <a:schemeClr val="tx1"/>
                  </a:solidFill>
                </a:rPr>
                <a:t>B:2</a:t>
              </a:r>
              <a:r>
                <a:rPr lang="en-US" altLang="zh-CN" sz="800" dirty="0">
                  <a:solidFill>
                    <a:schemeClr val="tx1"/>
                  </a:solidFill>
                </a:rPr>
                <a:t>52</a:t>
              </a:r>
              <a:endParaRPr lang="en-US" sz="800" dirty="0">
                <a:solidFill>
                  <a:schemeClr val="tx1"/>
                </a:solidFill>
              </a:endParaRPr>
            </a:p>
          </p:txBody>
        </p:sp>
      </p:grpSp>
      <p:grpSp>
        <p:nvGrpSpPr>
          <p:cNvPr id="51" name="Group 50"/>
          <p:cNvGrpSpPr/>
          <p:nvPr userDrawn="1"/>
        </p:nvGrpSpPr>
        <p:grpSpPr>
          <a:xfrm>
            <a:off x="-1081337" y="2084093"/>
            <a:ext cx="646288" cy="646288"/>
            <a:chOff x="-1138755" y="0"/>
            <a:chExt cx="646288" cy="646288"/>
          </a:xfrm>
        </p:grpSpPr>
        <p:sp>
          <p:nvSpPr>
            <p:cNvPr id="52" name="Rectangle 51"/>
            <p:cNvSpPr/>
            <p:nvPr userDrawn="1"/>
          </p:nvSpPr>
          <p:spPr>
            <a:xfrm>
              <a:off x="-1138755" y="0"/>
              <a:ext cx="646288" cy="646288"/>
            </a:xfrm>
            <a:prstGeom prst="rect">
              <a:avLst/>
            </a:prstGeom>
            <a:solidFill>
              <a:srgbClr val="24BEB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53" name="TextBox 52"/>
            <p:cNvSpPr txBox="1"/>
            <p:nvPr userDrawn="1"/>
          </p:nvSpPr>
          <p:spPr>
            <a:xfrm>
              <a:off x="-1138755" y="0"/>
              <a:ext cx="429926" cy="461665"/>
            </a:xfrm>
            <a:prstGeom prst="rect">
              <a:avLst/>
            </a:prstGeom>
            <a:noFill/>
          </p:spPr>
          <p:txBody>
            <a:bodyPr wrap="none" rtlCol="0">
              <a:spAutoFit/>
            </a:bodyPr>
            <a:lstStyle/>
            <a:p>
              <a:r>
                <a:rPr lang="en-US" sz="800" dirty="0">
                  <a:solidFill>
                    <a:schemeClr val="bg1"/>
                  </a:solidFill>
                </a:rPr>
                <a:t>R:</a:t>
              </a:r>
              <a:r>
                <a:rPr lang="en-US" altLang="zh-CN" sz="800" dirty="0">
                  <a:solidFill>
                    <a:schemeClr val="bg1"/>
                  </a:solidFill>
                </a:rPr>
                <a:t>33</a:t>
              </a:r>
              <a:endParaRPr lang="en-US" sz="800" dirty="0">
                <a:solidFill>
                  <a:schemeClr val="bg1"/>
                </a:solidFill>
              </a:endParaRPr>
            </a:p>
            <a:p>
              <a:r>
                <a:rPr lang="en-US" sz="800" dirty="0">
                  <a:solidFill>
                    <a:schemeClr val="bg1"/>
                  </a:solidFill>
                </a:rPr>
                <a:t>G:</a:t>
              </a:r>
              <a:r>
                <a:rPr lang="en-US" altLang="zh-CN" sz="800" dirty="0">
                  <a:solidFill>
                    <a:schemeClr val="bg1"/>
                  </a:solidFill>
                </a:rPr>
                <a:t>200</a:t>
              </a:r>
              <a:endParaRPr lang="en-US" sz="800" dirty="0">
                <a:solidFill>
                  <a:schemeClr val="bg1"/>
                </a:solidFill>
              </a:endParaRPr>
            </a:p>
            <a:p>
              <a:r>
                <a:rPr lang="en-US" sz="800" dirty="0">
                  <a:solidFill>
                    <a:schemeClr val="bg1"/>
                  </a:solidFill>
                </a:rPr>
                <a:t>B:</a:t>
              </a:r>
              <a:r>
                <a:rPr lang="en-US" altLang="zh-CN" sz="800" dirty="0">
                  <a:solidFill>
                    <a:schemeClr val="bg1"/>
                  </a:solidFill>
                </a:rPr>
                <a:t>200</a:t>
              </a:r>
              <a:endParaRPr lang="en-US" sz="800" dirty="0">
                <a:solidFill>
                  <a:schemeClr val="bg1"/>
                </a:solidFill>
              </a:endParaRPr>
            </a:p>
          </p:txBody>
        </p:sp>
      </p:grpSp>
      <p:sp>
        <p:nvSpPr>
          <p:cNvPr id="59" name="TextBox 58"/>
          <p:cNvSpPr txBox="1"/>
          <p:nvPr userDrawn="1"/>
        </p:nvSpPr>
        <p:spPr>
          <a:xfrm>
            <a:off x="-1095448" y="3710098"/>
            <a:ext cx="646288" cy="415498"/>
          </a:xfrm>
          <a:prstGeom prst="rect">
            <a:avLst/>
          </a:prstGeom>
          <a:noFill/>
        </p:spPr>
        <p:txBody>
          <a:bodyPr wrap="square" rtlCol="0">
            <a:spAutoFit/>
          </a:bodyPr>
          <a:lstStyle/>
          <a:p>
            <a:r>
              <a:rPr lang="zh-CN" altLang="en-US" sz="700" dirty="0">
                <a:solidFill>
                  <a:schemeClr val="bg1"/>
                </a:solidFill>
              </a:rPr>
              <a:t>中文字体：</a:t>
            </a:r>
            <a:endParaRPr lang="en-US" altLang="zh-CN" sz="700" dirty="0">
              <a:solidFill>
                <a:srgbClr val="1EA19F"/>
              </a:solidFill>
            </a:endParaRPr>
          </a:p>
          <a:p>
            <a:pPr marL="0" marR="0" indent="0" algn="l" defTabSz="457200" rtl="0" eaLnBrk="1" fontAlgn="auto" latinLnBrk="0" hangingPunct="1">
              <a:lnSpc>
                <a:spcPct val="100000"/>
              </a:lnSpc>
              <a:spcBef>
                <a:spcPts val="0"/>
              </a:spcBef>
              <a:spcAft>
                <a:spcPts val="0"/>
              </a:spcAft>
              <a:buClrTx/>
              <a:buSzTx/>
              <a:buFontTx/>
              <a:buNone/>
              <a:defRPr/>
            </a:pPr>
            <a:r>
              <a:rPr lang="zh-CN" altLang="en-US" sz="1400" b="0" i="0" dirty="0">
                <a:solidFill>
                  <a:srgbClr val="FFFFFF"/>
                </a:solidFill>
                <a:latin typeface="Heiti SC Medium" panose="02000000000000000000" charset="-122"/>
                <a:ea typeface="Heiti SC Medium" panose="02000000000000000000" charset="-122"/>
                <a:cs typeface="Heiti SC Medium" panose="02000000000000000000" charset="-122"/>
              </a:rPr>
              <a:t>黑体</a:t>
            </a:r>
            <a:endParaRPr lang="en-US" altLang="zh-CN" sz="1400" b="0" i="0" dirty="0">
              <a:solidFill>
                <a:srgbClr val="FFFFFF"/>
              </a:solidFill>
              <a:latin typeface="Heiti SC Medium" panose="02000000000000000000" charset="-122"/>
              <a:ea typeface="Heiti SC Medium" panose="02000000000000000000" charset="-122"/>
              <a:cs typeface="Heiti SC Medium" panose="02000000000000000000" charset="-122"/>
            </a:endParaRPr>
          </a:p>
        </p:txBody>
      </p:sp>
      <p:grpSp>
        <p:nvGrpSpPr>
          <p:cNvPr id="60" name="Group 59"/>
          <p:cNvGrpSpPr/>
          <p:nvPr userDrawn="1"/>
        </p:nvGrpSpPr>
        <p:grpSpPr>
          <a:xfrm>
            <a:off x="-1081337" y="2796527"/>
            <a:ext cx="646288" cy="646288"/>
            <a:chOff x="-1138755" y="0"/>
            <a:chExt cx="646288" cy="646288"/>
          </a:xfrm>
        </p:grpSpPr>
        <p:sp>
          <p:nvSpPr>
            <p:cNvPr id="61" name="Rectangle 60"/>
            <p:cNvSpPr/>
            <p:nvPr userDrawn="1"/>
          </p:nvSpPr>
          <p:spPr>
            <a:xfrm>
              <a:off x="-1138755" y="0"/>
              <a:ext cx="646288" cy="646288"/>
            </a:xfrm>
            <a:prstGeom prst="rect">
              <a:avLst/>
            </a:prstGeom>
            <a:solidFill>
              <a:srgbClr val="9F55F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62" name="TextBox 61"/>
            <p:cNvSpPr txBox="1"/>
            <p:nvPr userDrawn="1"/>
          </p:nvSpPr>
          <p:spPr>
            <a:xfrm>
              <a:off x="-1138755" y="0"/>
              <a:ext cx="429926" cy="461665"/>
            </a:xfrm>
            <a:prstGeom prst="rect">
              <a:avLst/>
            </a:prstGeom>
            <a:noFill/>
          </p:spPr>
          <p:txBody>
            <a:bodyPr wrap="none" rtlCol="0">
              <a:spAutoFit/>
            </a:bodyPr>
            <a:lstStyle/>
            <a:p>
              <a:r>
                <a:rPr lang="en-US" sz="800" dirty="0">
                  <a:solidFill>
                    <a:schemeClr val="bg1"/>
                  </a:solidFill>
                </a:rPr>
                <a:t>R:</a:t>
              </a:r>
              <a:r>
                <a:rPr lang="zh-CN" altLang="zh-CN" sz="800" dirty="0">
                  <a:solidFill>
                    <a:schemeClr val="bg1"/>
                  </a:solidFill>
                </a:rPr>
                <a:t>1</a:t>
              </a:r>
              <a:r>
                <a:rPr lang="en-US" altLang="zh-CN" sz="800" dirty="0">
                  <a:solidFill>
                    <a:schemeClr val="bg1"/>
                  </a:solidFill>
                </a:rPr>
                <a:t>76</a:t>
              </a:r>
              <a:endParaRPr lang="en-US" sz="800" dirty="0">
                <a:solidFill>
                  <a:schemeClr val="bg1"/>
                </a:solidFill>
              </a:endParaRPr>
            </a:p>
            <a:p>
              <a:r>
                <a:rPr lang="en-US" sz="800" dirty="0">
                  <a:solidFill>
                    <a:schemeClr val="bg1"/>
                  </a:solidFill>
                </a:rPr>
                <a:t>G:</a:t>
              </a:r>
              <a:r>
                <a:rPr lang="zh-CN" altLang="zh-CN" sz="800" dirty="0">
                  <a:solidFill>
                    <a:schemeClr val="bg1"/>
                  </a:solidFill>
                </a:rPr>
                <a:t>1</a:t>
              </a:r>
              <a:r>
                <a:rPr lang="en-US" altLang="zh-CN" sz="800" dirty="0">
                  <a:solidFill>
                    <a:schemeClr val="bg1"/>
                  </a:solidFill>
                </a:rPr>
                <a:t>15</a:t>
              </a:r>
              <a:endParaRPr lang="en-US" sz="800" dirty="0">
                <a:solidFill>
                  <a:schemeClr val="bg1"/>
                </a:solidFill>
              </a:endParaRPr>
            </a:p>
            <a:p>
              <a:r>
                <a:rPr lang="en-US" sz="800" dirty="0">
                  <a:solidFill>
                    <a:schemeClr val="bg1"/>
                  </a:solidFill>
                </a:rPr>
                <a:t>B:</a:t>
              </a:r>
              <a:r>
                <a:rPr lang="zh-CN" altLang="zh-CN" sz="800" dirty="0">
                  <a:solidFill>
                    <a:schemeClr val="bg1"/>
                  </a:solidFill>
                </a:rPr>
                <a:t>2</a:t>
              </a:r>
              <a:r>
                <a:rPr lang="en-US" altLang="zh-CN" sz="800" dirty="0">
                  <a:solidFill>
                    <a:schemeClr val="bg1"/>
                  </a:solidFill>
                </a:rPr>
                <a:t>52</a:t>
              </a:r>
              <a:endParaRPr lang="en-US" sz="800" dirty="0">
                <a:solidFill>
                  <a:schemeClr val="bg1"/>
                </a:solidFill>
              </a:endParaRPr>
            </a:p>
          </p:txBody>
        </p:sp>
      </p:grpSp>
      <p:sp>
        <p:nvSpPr>
          <p:cNvPr id="63" name="Rectangle 62"/>
          <p:cNvSpPr/>
          <p:nvPr userDrawn="1"/>
        </p:nvSpPr>
        <p:spPr>
          <a:xfrm>
            <a:off x="-1095448" y="4158941"/>
            <a:ext cx="770893" cy="446276"/>
          </a:xfrm>
          <a:prstGeom prst="rect">
            <a:avLst/>
          </a:prstGeom>
        </p:spPr>
        <p:txBody>
          <a:bodyPr wrap="square">
            <a:spAutoFit/>
          </a:bodyPr>
          <a:lstStyle/>
          <a:p>
            <a:pPr marL="0" marR="0" indent="0" algn="l" defTabSz="457200" rtl="0" eaLnBrk="1" fontAlgn="auto" latinLnBrk="0" hangingPunct="1">
              <a:lnSpc>
                <a:spcPct val="100000"/>
              </a:lnSpc>
              <a:spcBef>
                <a:spcPts val="0"/>
              </a:spcBef>
              <a:spcAft>
                <a:spcPts val="0"/>
              </a:spcAft>
              <a:buClrTx/>
              <a:buSzTx/>
              <a:buFontTx/>
              <a:buNone/>
              <a:defRPr/>
            </a:pPr>
            <a:r>
              <a:rPr lang="zh-CN" altLang="en-US" sz="700" dirty="0">
                <a:solidFill>
                  <a:schemeClr val="bg1"/>
                </a:solidFill>
              </a:rPr>
              <a:t>英文字体：</a:t>
            </a:r>
            <a:endParaRPr lang="en-US" altLang="zh-CN" sz="700" b="1" i="0" dirty="0">
              <a:solidFill>
                <a:srgbClr val="FFFFFF"/>
              </a:solidFill>
              <a:latin typeface="Arial" panose="020B0604020202020204"/>
              <a:cs typeface="Arial" panose="020B0604020202020204"/>
            </a:endParaRPr>
          </a:p>
          <a:p>
            <a:r>
              <a:rPr lang="en-US" altLang="zh-CN" sz="1600" b="1" i="0" dirty="0">
                <a:solidFill>
                  <a:srgbClr val="FFFFFF"/>
                </a:solidFill>
                <a:latin typeface="Arial" panose="020B0604020202020204"/>
                <a:cs typeface="Arial" panose="020B0604020202020204"/>
              </a:rPr>
              <a:t>Arial</a:t>
            </a:r>
          </a:p>
        </p:txBody>
      </p:sp>
      <p:grpSp>
        <p:nvGrpSpPr>
          <p:cNvPr id="76" name="Group 75"/>
          <p:cNvGrpSpPr/>
          <p:nvPr userDrawn="1"/>
        </p:nvGrpSpPr>
        <p:grpSpPr>
          <a:xfrm>
            <a:off x="-201084" y="208515"/>
            <a:ext cx="136829" cy="4388332"/>
            <a:chOff x="-279703" y="208515"/>
            <a:chExt cx="243417" cy="4388332"/>
          </a:xfrm>
        </p:grpSpPr>
        <p:cxnSp>
          <p:nvCxnSpPr>
            <p:cNvPr id="77" name="Straight Connector 76"/>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78" name="Group 77"/>
            <p:cNvGrpSpPr/>
            <p:nvPr userDrawn="1"/>
          </p:nvGrpSpPr>
          <p:grpSpPr>
            <a:xfrm>
              <a:off x="-279703" y="4254803"/>
              <a:ext cx="243417" cy="342044"/>
              <a:chOff x="-243418" y="1063625"/>
              <a:chExt cx="243417" cy="342044"/>
            </a:xfrm>
          </p:grpSpPr>
          <p:cxnSp>
            <p:nvCxnSpPr>
              <p:cNvPr id="82" name="Straight Connector 81"/>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79" name="Group 78"/>
            <p:cNvGrpSpPr/>
            <p:nvPr userDrawn="1"/>
          </p:nvGrpSpPr>
          <p:grpSpPr>
            <a:xfrm>
              <a:off x="-279703" y="208515"/>
              <a:ext cx="243417" cy="864155"/>
              <a:chOff x="-243418" y="1063625"/>
              <a:chExt cx="243417" cy="864155"/>
            </a:xfrm>
          </p:grpSpPr>
          <p:cxnSp>
            <p:nvCxnSpPr>
              <p:cNvPr id="80" name="Straight Connector 79"/>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cxnSp>
          <p:nvCxnSpPr>
            <p:cNvPr id="94" name="Straight Connector 93"/>
            <p:cNvCxnSpPr/>
            <p:nvPr userDrawn="1"/>
          </p:nvCxnSpPr>
          <p:spPr>
            <a:xfrm flipH="1">
              <a:off x="-279703" y="55055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96" name="Group 95"/>
          <p:cNvGrpSpPr/>
          <p:nvPr userDrawn="1"/>
        </p:nvGrpSpPr>
        <p:grpSpPr>
          <a:xfrm>
            <a:off x="9196916" y="208515"/>
            <a:ext cx="136829" cy="4388332"/>
            <a:chOff x="-279703" y="208515"/>
            <a:chExt cx="243417" cy="4388332"/>
          </a:xfrm>
        </p:grpSpPr>
        <p:cxnSp>
          <p:nvCxnSpPr>
            <p:cNvPr id="97" name="Straight Connector 96"/>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98" name="Group 97"/>
            <p:cNvGrpSpPr/>
            <p:nvPr userDrawn="1"/>
          </p:nvGrpSpPr>
          <p:grpSpPr>
            <a:xfrm>
              <a:off x="-279703" y="4254803"/>
              <a:ext cx="243417" cy="342044"/>
              <a:chOff x="-243418" y="1063625"/>
              <a:chExt cx="243417" cy="342044"/>
            </a:xfrm>
          </p:grpSpPr>
          <p:cxnSp>
            <p:nvCxnSpPr>
              <p:cNvPr id="103" name="Straight Connector 102"/>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99" name="Group 98"/>
            <p:cNvGrpSpPr/>
            <p:nvPr userDrawn="1"/>
          </p:nvGrpSpPr>
          <p:grpSpPr>
            <a:xfrm>
              <a:off x="-279703" y="208515"/>
              <a:ext cx="243417" cy="864155"/>
              <a:chOff x="-243418" y="1063625"/>
              <a:chExt cx="243417" cy="864155"/>
            </a:xfrm>
          </p:grpSpPr>
          <p:cxnSp>
            <p:nvCxnSpPr>
              <p:cNvPr id="101" name="Straight Connector 100"/>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cxnSp>
          <p:nvCxnSpPr>
            <p:cNvPr id="100" name="Straight Connector 99"/>
            <p:cNvCxnSpPr/>
            <p:nvPr userDrawn="1"/>
          </p:nvCxnSpPr>
          <p:spPr>
            <a:xfrm flipH="1">
              <a:off x="-279703" y="55055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sp>
        <p:nvSpPr>
          <p:cNvPr id="54" name="Rectangle 2"/>
          <p:cNvSpPr>
            <a:spLocks noGrp="1" noChangeArrowheads="1"/>
          </p:cNvSpPr>
          <p:nvPr>
            <p:ph type="title"/>
          </p:nvPr>
        </p:nvSpPr>
        <p:spPr bwMode="auto">
          <a:xfrm>
            <a:off x="453873" y="222366"/>
            <a:ext cx="8396441" cy="525716"/>
          </a:xfrm>
          <a:prstGeom prst="rect">
            <a:avLst/>
          </a:prstGeom>
          <a:noFill/>
          <a:ln w="9525">
            <a:noFill/>
            <a:miter lim="800000"/>
          </a:ln>
        </p:spPr>
        <p:txBody>
          <a:bodyPr vert="horz" wrap="square" lIns="0" tIns="0" rIns="0" bIns="0" numCol="1" anchor="t" anchorCtr="0" compatLnSpc="1"/>
          <a:lstStyle/>
          <a:p>
            <a:pPr lvl="0"/>
            <a:r>
              <a:rPr lang="zh-CN" altLang="en-US" dirty="0"/>
              <a:t>单击此处编辑母版标题样式</a:t>
            </a:r>
            <a:endParaRPr lang="en-US" dirty="0"/>
          </a:p>
        </p:txBody>
      </p:sp>
      <p:sp>
        <p:nvSpPr>
          <p:cNvPr id="56" name="Rectangle 3"/>
          <p:cNvSpPr>
            <a:spLocks noGrp="1" noChangeArrowheads="1"/>
          </p:cNvSpPr>
          <p:nvPr>
            <p:ph type="body" idx="1"/>
          </p:nvPr>
        </p:nvSpPr>
        <p:spPr bwMode="auto">
          <a:xfrm>
            <a:off x="453873" y="1082838"/>
            <a:ext cx="8396441" cy="3668551"/>
          </a:xfrm>
          <a:prstGeom prst="rect">
            <a:avLst/>
          </a:prstGeom>
          <a:noFill/>
          <a:ln w="9525">
            <a:noFill/>
            <a:miter lim="800000"/>
          </a:ln>
        </p:spPr>
        <p:txBody>
          <a:bodyPr vert="horz" wrap="square" lIns="0" tIns="0" rIns="0" bIns="0" numCol="1" anchor="t" anchorCtr="0" compatLnSpc="1"/>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ftr="0" dt="0"/>
  <p:txStyles>
    <p:titleStyle>
      <a:lvl1pPr algn="l" defTabSz="457200" rtl="0" eaLnBrk="1" latinLnBrk="0" hangingPunct="1">
        <a:spcBef>
          <a:spcPct val="0"/>
        </a:spcBef>
        <a:buNone/>
        <a:defRPr sz="2400" b="1" i="0" kern="1200">
          <a:solidFill>
            <a:schemeClr val="bg1"/>
          </a:solidFill>
          <a:latin typeface="微软雅黑" panose="020B0503020204020204" charset="-122"/>
          <a:ea typeface="微软雅黑" panose="020B0503020204020204" charset="-122"/>
          <a:cs typeface="微软雅黑" panose="020B0503020204020204" charset="-122"/>
        </a:defRPr>
      </a:lvl1pPr>
    </p:titleStyle>
    <p:bodyStyle>
      <a:lvl1pPr marL="0" indent="0" algn="l" defTabSz="457200" rtl="0" eaLnBrk="1" latinLnBrk="0" hangingPunct="1">
        <a:spcBef>
          <a:spcPct val="20000"/>
        </a:spcBef>
        <a:buFont typeface="Arial" panose="020B0604020202020204"/>
        <a:buNone/>
        <a:defRPr sz="1600" b="0" i="0" kern="1200">
          <a:solidFill>
            <a:schemeClr val="bg1"/>
          </a:solidFill>
          <a:latin typeface="微软雅黑" panose="020B0503020204020204" charset="-122"/>
          <a:ea typeface="微软雅黑" panose="020B0503020204020204" charset="-122"/>
          <a:cs typeface="微软雅黑" panose="020B0503020204020204" charset="-122"/>
        </a:defRPr>
      </a:lvl1pPr>
      <a:lvl2pPr marL="457200" indent="0" algn="l" defTabSz="457200" rtl="0" eaLnBrk="1" latinLnBrk="0" hangingPunct="1">
        <a:spcBef>
          <a:spcPct val="20000"/>
        </a:spcBef>
        <a:buFont typeface="Arial" panose="020B0604020202020204"/>
        <a:buNone/>
        <a:defRPr sz="1600" b="0" i="0" kern="1200">
          <a:solidFill>
            <a:schemeClr val="bg1"/>
          </a:solidFill>
          <a:latin typeface="微软雅黑" panose="020B0503020204020204" charset="-122"/>
          <a:ea typeface="微软雅黑" panose="020B0503020204020204" charset="-122"/>
          <a:cs typeface="微软雅黑" panose="020B0503020204020204" charset="-122"/>
        </a:defRPr>
      </a:lvl2pPr>
      <a:lvl3pPr marL="914400" indent="0" algn="l" defTabSz="457200" rtl="0" eaLnBrk="1" latinLnBrk="0" hangingPunct="1">
        <a:spcBef>
          <a:spcPct val="20000"/>
        </a:spcBef>
        <a:buFont typeface="Arial" panose="020B0604020202020204"/>
        <a:buNone/>
        <a:defRPr sz="1600" b="0" i="0" kern="1200">
          <a:solidFill>
            <a:schemeClr val="bg1"/>
          </a:solidFill>
          <a:latin typeface="微软雅黑" panose="020B0503020204020204" charset="-122"/>
          <a:ea typeface="微软雅黑" panose="020B0503020204020204" charset="-122"/>
          <a:cs typeface="微软雅黑" panose="020B0503020204020204" charset="-122"/>
        </a:defRPr>
      </a:lvl3pPr>
      <a:lvl4pPr marL="1371600" indent="0" algn="l" defTabSz="457200" rtl="0" eaLnBrk="1" latinLnBrk="0" hangingPunct="1">
        <a:spcBef>
          <a:spcPct val="20000"/>
        </a:spcBef>
        <a:buFont typeface="Arial" panose="020B0604020202020204"/>
        <a:buNone/>
        <a:defRPr sz="1600" b="0" i="0" kern="1200">
          <a:solidFill>
            <a:schemeClr val="bg1"/>
          </a:solidFill>
          <a:latin typeface="微软雅黑" panose="020B0503020204020204" charset="-122"/>
          <a:ea typeface="微软雅黑" panose="020B0503020204020204" charset="-122"/>
          <a:cs typeface="微软雅黑" panose="020B0503020204020204" charset="-122"/>
        </a:defRPr>
      </a:lvl4pPr>
      <a:lvl5pPr marL="1828800" indent="0" algn="l" defTabSz="457200" rtl="0" eaLnBrk="1" latinLnBrk="0" hangingPunct="1">
        <a:spcBef>
          <a:spcPct val="20000"/>
        </a:spcBef>
        <a:buFont typeface="Arial" panose="020B0604020202020204"/>
        <a:buNone/>
        <a:defRPr sz="1600" b="0" i="0" kern="1200">
          <a:solidFill>
            <a:schemeClr val="bg1"/>
          </a:solidFill>
          <a:latin typeface="微软雅黑" panose="020B0503020204020204" charset="-122"/>
          <a:ea typeface="微软雅黑" panose="020B0503020204020204" charset="-122"/>
          <a:cs typeface="微软雅黑" panose="020B0503020204020204" charset="-122"/>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2" name="Group 41"/>
          <p:cNvGrpSpPr/>
          <p:nvPr userDrawn="1"/>
        </p:nvGrpSpPr>
        <p:grpSpPr>
          <a:xfrm>
            <a:off x="-1081337" y="-53219"/>
            <a:ext cx="646288" cy="646288"/>
            <a:chOff x="-1138755" y="0"/>
            <a:chExt cx="646288" cy="646288"/>
          </a:xfrm>
          <a:solidFill>
            <a:srgbClr val="24215F"/>
          </a:solidFill>
        </p:grpSpPr>
        <p:sp>
          <p:nvSpPr>
            <p:cNvPr id="43" name="Rectangle 42"/>
            <p:cNvSpPr/>
            <p:nvPr userDrawn="1"/>
          </p:nvSpPr>
          <p:spPr>
            <a:xfrm>
              <a:off x="-1138755" y="0"/>
              <a:ext cx="646288" cy="6462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44" name="TextBox 43"/>
            <p:cNvSpPr txBox="1"/>
            <p:nvPr userDrawn="1"/>
          </p:nvSpPr>
          <p:spPr>
            <a:xfrm>
              <a:off x="-1138755" y="0"/>
              <a:ext cx="378630" cy="461665"/>
            </a:xfrm>
            <a:prstGeom prst="rect">
              <a:avLst/>
            </a:prstGeom>
            <a:grpFill/>
          </p:spPr>
          <p:txBody>
            <a:bodyPr wrap="none" rtlCol="0">
              <a:spAutoFit/>
            </a:bodyPr>
            <a:lstStyle/>
            <a:p>
              <a:r>
                <a:rPr lang="en-US" sz="800" dirty="0">
                  <a:solidFill>
                    <a:schemeClr val="bg1"/>
                  </a:solidFill>
                </a:rPr>
                <a:t>R:</a:t>
              </a:r>
              <a:r>
                <a:rPr lang="en-US" altLang="zh-CN" sz="800" dirty="0">
                  <a:solidFill>
                    <a:schemeClr val="bg1"/>
                  </a:solidFill>
                </a:rPr>
                <a:t>36</a:t>
              </a:r>
              <a:endParaRPr lang="en-US" sz="800" dirty="0">
                <a:solidFill>
                  <a:schemeClr val="bg1"/>
                </a:solidFill>
              </a:endParaRPr>
            </a:p>
            <a:p>
              <a:r>
                <a:rPr lang="en-US" sz="800" dirty="0">
                  <a:solidFill>
                    <a:schemeClr val="bg1"/>
                  </a:solidFill>
                </a:rPr>
                <a:t>G:</a:t>
              </a:r>
              <a:r>
                <a:rPr lang="en-US" altLang="zh-CN" sz="800" dirty="0">
                  <a:solidFill>
                    <a:schemeClr val="bg1"/>
                  </a:solidFill>
                </a:rPr>
                <a:t>33</a:t>
              </a:r>
              <a:endParaRPr lang="en-US" sz="800" dirty="0">
                <a:solidFill>
                  <a:schemeClr val="bg1"/>
                </a:solidFill>
              </a:endParaRPr>
            </a:p>
            <a:p>
              <a:r>
                <a:rPr lang="en-US" sz="800" dirty="0">
                  <a:solidFill>
                    <a:schemeClr val="bg1"/>
                  </a:solidFill>
                </a:rPr>
                <a:t>B:</a:t>
              </a:r>
              <a:r>
                <a:rPr lang="en-US" altLang="zh-CN" sz="800" dirty="0">
                  <a:solidFill>
                    <a:schemeClr val="bg1"/>
                  </a:solidFill>
                </a:rPr>
                <a:t>9</a:t>
              </a:r>
              <a:r>
                <a:rPr lang="en-US" sz="800" dirty="0">
                  <a:solidFill>
                    <a:schemeClr val="bg1"/>
                  </a:solidFill>
                </a:rPr>
                <a:t>5</a:t>
              </a:r>
            </a:p>
          </p:txBody>
        </p:sp>
      </p:grpSp>
      <p:grpSp>
        <p:nvGrpSpPr>
          <p:cNvPr id="45" name="Group 44"/>
          <p:cNvGrpSpPr/>
          <p:nvPr userDrawn="1"/>
        </p:nvGrpSpPr>
        <p:grpSpPr>
          <a:xfrm>
            <a:off x="-1081337" y="659219"/>
            <a:ext cx="646288" cy="646288"/>
            <a:chOff x="-1138755" y="0"/>
            <a:chExt cx="646288" cy="646288"/>
          </a:xfrm>
        </p:grpSpPr>
        <p:sp>
          <p:nvSpPr>
            <p:cNvPr id="46" name="Rectangle 45"/>
            <p:cNvSpPr/>
            <p:nvPr userDrawn="1"/>
          </p:nvSpPr>
          <p:spPr>
            <a:xfrm>
              <a:off x="-1138755" y="0"/>
              <a:ext cx="646288" cy="646288"/>
            </a:xfrm>
            <a:prstGeom prst="rect">
              <a:avLst/>
            </a:prstGeom>
            <a:solidFill>
              <a:srgbClr val="1771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47" name="TextBox 46"/>
            <p:cNvSpPr txBox="1"/>
            <p:nvPr userDrawn="1"/>
          </p:nvSpPr>
          <p:spPr>
            <a:xfrm>
              <a:off x="-1138755" y="0"/>
              <a:ext cx="429926" cy="461665"/>
            </a:xfrm>
            <a:prstGeom prst="rect">
              <a:avLst/>
            </a:prstGeom>
            <a:noFill/>
          </p:spPr>
          <p:txBody>
            <a:bodyPr wrap="none" rtlCol="0">
              <a:spAutoFit/>
            </a:bodyPr>
            <a:lstStyle/>
            <a:p>
              <a:r>
                <a:rPr lang="en-US" sz="800" dirty="0">
                  <a:solidFill>
                    <a:schemeClr val="bg1"/>
                  </a:solidFill>
                </a:rPr>
                <a:t>R:</a:t>
              </a:r>
              <a:r>
                <a:rPr lang="en-US" altLang="zh-CN" sz="800" dirty="0">
                  <a:solidFill>
                    <a:schemeClr val="bg1"/>
                  </a:solidFill>
                </a:rPr>
                <a:t>23</a:t>
              </a:r>
              <a:endParaRPr lang="en-US" sz="800" dirty="0">
                <a:solidFill>
                  <a:schemeClr val="bg1"/>
                </a:solidFill>
              </a:endParaRPr>
            </a:p>
            <a:p>
              <a:r>
                <a:rPr lang="en-US" sz="800" dirty="0">
                  <a:solidFill>
                    <a:schemeClr val="bg1"/>
                  </a:solidFill>
                </a:rPr>
                <a:t>G:1</a:t>
              </a:r>
              <a:r>
                <a:rPr lang="en-US" altLang="zh-CN" sz="800" dirty="0">
                  <a:solidFill>
                    <a:schemeClr val="bg1"/>
                  </a:solidFill>
                </a:rPr>
                <a:t>36</a:t>
              </a:r>
              <a:endParaRPr lang="en-US" sz="800" dirty="0">
                <a:solidFill>
                  <a:schemeClr val="bg1"/>
                </a:solidFill>
              </a:endParaRPr>
            </a:p>
            <a:p>
              <a:r>
                <a:rPr lang="en-US" sz="800" dirty="0">
                  <a:solidFill>
                    <a:schemeClr val="bg1"/>
                  </a:solidFill>
                </a:rPr>
                <a:t>B:</a:t>
              </a:r>
              <a:r>
                <a:rPr lang="en-US" altLang="zh-CN" sz="800" dirty="0">
                  <a:solidFill>
                    <a:schemeClr val="bg1"/>
                  </a:solidFill>
                </a:rPr>
                <a:t>238</a:t>
              </a:r>
              <a:endParaRPr lang="en-US" sz="800" dirty="0">
                <a:solidFill>
                  <a:schemeClr val="bg1"/>
                </a:solidFill>
              </a:endParaRPr>
            </a:p>
          </p:txBody>
        </p:sp>
      </p:grpSp>
      <p:grpSp>
        <p:nvGrpSpPr>
          <p:cNvPr id="48" name="Group 47"/>
          <p:cNvGrpSpPr/>
          <p:nvPr userDrawn="1"/>
        </p:nvGrpSpPr>
        <p:grpSpPr>
          <a:xfrm>
            <a:off x="-1081337" y="1371656"/>
            <a:ext cx="646288" cy="646288"/>
            <a:chOff x="-1138755" y="0"/>
            <a:chExt cx="646288" cy="646288"/>
          </a:xfrm>
        </p:grpSpPr>
        <p:sp>
          <p:nvSpPr>
            <p:cNvPr id="49" name="Rectangle 48"/>
            <p:cNvSpPr/>
            <p:nvPr userDrawn="1"/>
          </p:nvSpPr>
          <p:spPr>
            <a:xfrm>
              <a:off x="-1138755" y="0"/>
              <a:ext cx="646288" cy="646288"/>
            </a:xfrm>
            <a:prstGeom prst="rect">
              <a:avLst/>
            </a:prstGeom>
            <a:solidFill>
              <a:srgbClr val="25C1F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50" name="TextBox 49"/>
            <p:cNvSpPr txBox="1"/>
            <p:nvPr userDrawn="1"/>
          </p:nvSpPr>
          <p:spPr>
            <a:xfrm>
              <a:off x="-1138755" y="0"/>
              <a:ext cx="429926" cy="461665"/>
            </a:xfrm>
            <a:prstGeom prst="rect">
              <a:avLst/>
            </a:prstGeom>
            <a:noFill/>
          </p:spPr>
          <p:txBody>
            <a:bodyPr wrap="none" rtlCol="0">
              <a:spAutoFit/>
            </a:bodyPr>
            <a:lstStyle/>
            <a:p>
              <a:r>
                <a:rPr lang="en-US" sz="800" dirty="0">
                  <a:solidFill>
                    <a:schemeClr val="tx1"/>
                  </a:solidFill>
                </a:rPr>
                <a:t>R:</a:t>
              </a:r>
              <a:r>
                <a:rPr lang="en-US" altLang="zh-CN" sz="800" dirty="0">
                  <a:solidFill>
                    <a:schemeClr val="tx1"/>
                  </a:solidFill>
                </a:rPr>
                <a:t>35</a:t>
              </a:r>
              <a:endParaRPr lang="en-US" sz="800" dirty="0">
                <a:solidFill>
                  <a:schemeClr val="tx1"/>
                </a:solidFill>
              </a:endParaRPr>
            </a:p>
            <a:p>
              <a:r>
                <a:rPr lang="en-US" sz="800" dirty="0">
                  <a:solidFill>
                    <a:schemeClr val="tx1"/>
                  </a:solidFill>
                </a:rPr>
                <a:t>G:2</a:t>
              </a:r>
              <a:r>
                <a:rPr lang="en-US" altLang="zh-CN" sz="800" dirty="0">
                  <a:solidFill>
                    <a:schemeClr val="tx1"/>
                  </a:solidFill>
                </a:rPr>
                <a:t>04</a:t>
              </a:r>
              <a:endParaRPr lang="en-US" sz="800" dirty="0">
                <a:solidFill>
                  <a:schemeClr val="tx1"/>
                </a:solidFill>
              </a:endParaRPr>
            </a:p>
            <a:p>
              <a:r>
                <a:rPr lang="en-US" sz="800" dirty="0">
                  <a:solidFill>
                    <a:schemeClr val="tx1"/>
                  </a:solidFill>
                </a:rPr>
                <a:t>B:2</a:t>
              </a:r>
              <a:r>
                <a:rPr lang="en-US" altLang="zh-CN" sz="800" dirty="0">
                  <a:solidFill>
                    <a:schemeClr val="tx1"/>
                  </a:solidFill>
                </a:rPr>
                <a:t>52</a:t>
              </a:r>
              <a:endParaRPr lang="en-US" sz="800" dirty="0">
                <a:solidFill>
                  <a:schemeClr val="tx1"/>
                </a:solidFill>
              </a:endParaRPr>
            </a:p>
          </p:txBody>
        </p:sp>
      </p:grpSp>
      <p:grpSp>
        <p:nvGrpSpPr>
          <p:cNvPr id="51" name="Group 50"/>
          <p:cNvGrpSpPr/>
          <p:nvPr userDrawn="1"/>
        </p:nvGrpSpPr>
        <p:grpSpPr>
          <a:xfrm>
            <a:off x="-1081337" y="2084093"/>
            <a:ext cx="646288" cy="646288"/>
            <a:chOff x="-1138755" y="0"/>
            <a:chExt cx="646288" cy="646288"/>
          </a:xfrm>
        </p:grpSpPr>
        <p:sp>
          <p:nvSpPr>
            <p:cNvPr id="52" name="Rectangle 51"/>
            <p:cNvSpPr/>
            <p:nvPr userDrawn="1"/>
          </p:nvSpPr>
          <p:spPr>
            <a:xfrm>
              <a:off x="-1138755" y="0"/>
              <a:ext cx="646288" cy="646288"/>
            </a:xfrm>
            <a:prstGeom prst="rect">
              <a:avLst/>
            </a:prstGeom>
            <a:solidFill>
              <a:srgbClr val="24BEB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53" name="TextBox 52"/>
            <p:cNvSpPr txBox="1"/>
            <p:nvPr userDrawn="1"/>
          </p:nvSpPr>
          <p:spPr>
            <a:xfrm>
              <a:off x="-1138755" y="0"/>
              <a:ext cx="429926" cy="461665"/>
            </a:xfrm>
            <a:prstGeom prst="rect">
              <a:avLst/>
            </a:prstGeom>
            <a:noFill/>
          </p:spPr>
          <p:txBody>
            <a:bodyPr wrap="none" rtlCol="0">
              <a:spAutoFit/>
            </a:bodyPr>
            <a:lstStyle/>
            <a:p>
              <a:r>
                <a:rPr lang="en-US" sz="800" dirty="0">
                  <a:solidFill>
                    <a:schemeClr val="bg1"/>
                  </a:solidFill>
                </a:rPr>
                <a:t>R:</a:t>
              </a:r>
              <a:r>
                <a:rPr lang="en-US" altLang="zh-CN" sz="800" dirty="0">
                  <a:solidFill>
                    <a:schemeClr val="bg1"/>
                  </a:solidFill>
                </a:rPr>
                <a:t>33</a:t>
              </a:r>
              <a:endParaRPr lang="en-US" sz="800" dirty="0">
                <a:solidFill>
                  <a:schemeClr val="bg1"/>
                </a:solidFill>
              </a:endParaRPr>
            </a:p>
            <a:p>
              <a:r>
                <a:rPr lang="en-US" sz="800" dirty="0">
                  <a:solidFill>
                    <a:schemeClr val="bg1"/>
                  </a:solidFill>
                </a:rPr>
                <a:t>G:</a:t>
              </a:r>
              <a:r>
                <a:rPr lang="en-US" altLang="zh-CN" sz="800" dirty="0">
                  <a:solidFill>
                    <a:schemeClr val="bg1"/>
                  </a:solidFill>
                </a:rPr>
                <a:t>200</a:t>
              </a:r>
              <a:endParaRPr lang="en-US" sz="800" dirty="0">
                <a:solidFill>
                  <a:schemeClr val="bg1"/>
                </a:solidFill>
              </a:endParaRPr>
            </a:p>
            <a:p>
              <a:r>
                <a:rPr lang="en-US" sz="800" dirty="0">
                  <a:solidFill>
                    <a:schemeClr val="bg1"/>
                  </a:solidFill>
                </a:rPr>
                <a:t>B:</a:t>
              </a:r>
              <a:r>
                <a:rPr lang="en-US" altLang="zh-CN" sz="800" dirty="0">
                  <a:solidFill>
                    <a:schemeClr val="bg1"/>
                  </a:solidFill>
                </a:rPr>
                <a:t>200</a:t>
              </a:r>
              <a:endParaRPr lang="en-US" sz="800" dirty="0">
                <a:solidFill>
                  <a:schemeClr val="bg1"/>
                </a:solidFill>
              </a:endParaRPr>
            </a:p>
          </p:txBody>
        </p:sp>
      </p:grpSp>
      <p:grpSp>
        <p:nvGrpSpPr>
          <p:cNvPr id="60" name="Group 59"/>
          <p:cNvGrpSpPr/>
          <p:nvPr userDrawn="1"/>
        </p:nvGrpSpPr>
        <p:grpSpPr>
          <a:xfrm>
            <a:off x="-1081337" y="2796527"/>
            <a:ext cx="646288" cy="646288"/>
            <a:chOff x="-1138755" y="0"/>
            <a:chExt cx="646288" cy="646288"/>
          </a:xfrm>
        </p:grpSpPr>
        <p:sp>
          <p:nvSpPr>
            <p:cNvPr id="61" name="Rectangle 60"/>
            <p:cNvSpPr/>
            <p:nvPr userDrawn="1"/>
          </p:nvSpPr>
          <p:spPr>
            <a:xfrm>
              <a:off x="-1138755" y="0"/>
              <a:ext cx="646288" cy="646288"/>
            </a:xfrm>
            <a:prstGeom prst="rect">
              <a:avLst/>
            </a:prstGeom>
            <a:solidFill>
              <a:srgbClr val="9F55F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a:p>
          </p:txBody>
        </p:sp>
        <p:sp>
          <p:nvSpPr>
            <p:cNvPr id="62" name="TextBox 61"/>
            <p:cNvSpPr txBox="1"/>
            <p:nvPr userDrawn="1"/>
          </p:nvSpPr>
          <p:spPr>
            <a:xfrm>
              <a:off x="-1138755" y="0"/>
              <a:ext cx="429926" cy="461665"/>
            </a:xfrm>
            <a:prstGeom prst="rect">
              <a:avLst/>
            </a:prstGeom>
            <a:noFill/>
          </p:spPr>
          <p:txBody>
            <a:bodyPr wrap="none" rtlCol="0">
              <a:spAutoFit/>
            </a:bodyPr>
            <a:lstStyle/>
            <a:p>
              <a:r>
                <a:rPr lang="en-US" sz="800" dirty="0">
                  <a:solidFill>
                    <a:schemeClr val="bg1"/>
                  </a:solidFill>
                </a:rPr>
                <a:t>R:</a:t>
              </a:r>
              <a:r>
                <a:rPr lang="zh-CN" altLang="zh-CN" sz="800" dirty="0">
                  <a:solidFill>
                    <a:schemeClr val="bg1"/>
                  </a:solidFill>
                </a:rPr>
                <a:t>1</a:t>
              </a:r>
              <a:r>
                <a:rPr lang="en-US" altLang="zh-CN" sz="800" dirty="0">
                  <a:solidFill>
                    <a:schemeClr val="bg1"/>
                  </a:solidFill>
                </a:rPr>
                <a:t>76</a:t>
              </a:r>
              <a:endParaRPr lang="en-US" sz="800" dirty="0">
                <a:solidFill>
                  <a:schemeClr val="bg1"/>
                </a:solidFill>
              </a:endParaRPr>
            </a:p>
            <a:p>
              <a:r>
                <a:rPr lang="en-US" sz="800" dirty="0">
                  <a:solidFill>
                    <a:schemeClr val="bg1"/>
                  </a:solidFill>
                </a:rPr>
                <a:t>G:</a:t>
              </a:r>
              <a:r>
                <a:rPr lang="zh-CN" altLang="zh-CN" sz="800" dirty="0">
                  <a:solidFill>
                    <a:schemeClr val="bg1"/>
                  </a:solidFill>
                </a:rPr>
                <a:t>1</a:t>
              </a:r>
              <a:r>
                <a:rPr lang="en-US" altLang="zh-CN" sz="800" dirty="0">
                  <a:solidFill>
                    <a:schemeClr val="bg1"/>
                  </a:solidFill>
                </a:rPr>
                <a:t>15</a:t>
              </a:r>
              <a:endParaRPr lang="en-US" sz="800" dirty="0">
                <a:solidFill>
                  <a:schemeClr val="bg1"/>
                </a:solidFill>
              </a:endParaRPr>
            </a:p>
            <a:p>
              <a:r>
                <a:rPr lang="en-US" sz="800" dirty="0">
                  <a:solidFill>
                    <a:schemeClr val="bg1"/>
                  </a:solidFill>
                </a:rPr>
                <a:t>B:</a:t>
              </a:r>
              <a:r>
                <a:rPr lang="zh-CN" altLang="zh-CN" sz="800" dirty="0">
                  <a:solidFill>
                    <a:schemeClr val="bg1"/>
                  </a:solidFill>
                </a:rPr>
                <a:t>2</a:t>
              </a:r>
              <a:r>
                <a:rPr lang="en-US" altLang="zh-CN" sz="800" dirty="0">
                  <a:solidFill>
                    <a:schemeClr val="bg1"/>
                  </a:solidFill>
                </a:rPr>
                <a:t>52</a:t>
              </a:r>
              <a:endParaRPr lang="en-US" sz="800" dirty="0">
                <a:solidFill>
                  <a:schemeClr val="bg1"/>
                </a:solidFill>
              </a:endParaRPr>
            </a:p>
          </p:txBody>
        </p:sp>
      </p:grpSp>
      <p:grpSp>
        <p:nvGrpSpPr>
          <p:cNvPr id="76" name="Group 75"/>
          <p:cNvGrpSpPr/>
          <p:nvPr userDrawn="1"/>
        </p:nvGrpSpPr>
        <p:grpSpPr>
          <a:xfrm>
            <a:off x="-201084" y="208515"/>
            <a:ext cx="136829" cy="4388332"/>
            <a:chOff x="-279703" y="208515"/>
            <a:chExt cx="243417" cy="4388332"/>
          </a:xfrm>
        </p:grpSpPr>
        <p:cxnSp>
          <p:nvCxnSpPr>
            <p:cNvPr id="77" name="Straight Connector 76"/>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78" name="Group 77"/>
            <p:cNvGrpSpPr/>
            <p:nvPr userDrawn="1"/>
          </p:nvGrpSpPr>
          <p:grpSpPr>
            <a:xfrm>
              <a:off x="-279703" y="4254803"/>
              <a:ext cx="243417" cy="342044"/>
              <a:chOff x="-243418" y="1063625"/>
              <a:chExt cx="243417" cy="342044"/>
            </a:xfrm>
          </p:grpSpPr>
          <p:cxnSp>
            <p:nvCxnSpPr>
              <p:cNvPr id="82" name="Straight Connector 81"/>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79" name="Group 78"/>
            <p:cNvGrpSpPr/>
            <p:nvPr userDrawn="1"/>
          </p:nvGrpSpPr>
          <p:grpSpPr>
            <a:xfrm>
              <a:off x="-279703" y="208515"/>
              <a:ext cx="243417" cy="864155"/>
              <a:chOff x="-243418" y="1063625"/>
              <a:chExt cx="243417" cy="864155"/>
            </a:xfrm>
          </p:grpSpPr>
          <p:cxnSp>
            <p:nvCxnSpPr>
              <p:cNvPr id="80" name="Straight Connector 79"/>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cxnSp>
          <p:nvCxnSpPr>
            <p:cNvPr id="94" name="Straight Connector 93"/>
            <p:cNvCxnSpPr/>
            <p:nvPr userDrawn="1"/>
          </p:nvCxnSpPr>
          <p:spPr>
            <a:xfrm flipH="1">
              <a:off x="-279703" y="55055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96" name="Group 95"/>
          <p:cNvGrpSpPr/>
          <p:nvPr userDrawn="1"/>
        </p:nvGrpSpPr>
        <p:grpSpPr>
          <a:xfrm>
            <a:off x="9196916" y="208515"/>
            <a:ext cx="136829" cy="4388332"/>
            <a:chOff x="-279703" y="208515"/>
            <a:chExt cx="243417" cy="4388332"/>
          </a:xfrm>
        </p:grpSpPr>
        <p:cxnSp>
          <p:nvCxnSpPr>
            <p:cNvPr id="97" name="Straight Connector 96"/>
            <p:cNvCxnSpPr/>
            <p:nvPr userDrawn="1"/>
          </p:nvCxnSpPr>
          <p:spPr>
            <a:xfrm flipH="1">
              <a:off x="-279703" y="1414714"/>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98" name="Group 97"/>
            <p:cNvGrpSpPr/>
            <p:nvPr userDrawn="1"/>
          </p:nvGrpSpPr>
          <p:grpSpPr>
            <a:xfrm>
              <a:off x="-279703" y="4254803"/>
              <a:ext cx="243417" cy="342044"/>
              <a:chOff x="-243418" y="1063625"/>
              <a:chExt cx="243417" cy="342044"/>
            </a:xfrm>
          </p:grpSpPr>
          <p:cxnSp>
            <p:nvCxnSpPr>
              <p:cNvPr id="103" name="Straight Connector 102"/>
              <p:cNvCxnSpPr/>
              <p:nvPr userDrawn="1"/>
            </p:nvCxnSpPr>
            <p:spPr>
              <a:xfrm flipH="1">
                <a:off x="-243418" y="140566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grpSp>
          <p:nvGrpSpPr>
            <p:cNvPr id="99" name="Group 98"/>
            <p:cNvGrpSpPr/>
            <p:nvPr userDrawn="1"/>
          </p:nvGrpSpPr>
          <p:grpSpPr>
            <a:xfrm>
              <a:off x="-279703" y="208515"/>
              <a:ext cx="243417" cy="864155"/>
              <a:chOff x="-243418" y="1063625"/>
              <a:chExt cx="243417" cy="864155"/>
            </a:xfrm>
          </p:grpSpPr>
          <p:cxnSp>
            <p:nvCxnSpPr>
              <p:cNvPr id="101" name="Straight Connector 100"/>
              <p:cNvCxnSpPr/>
              <p:nvPr userDrawn="1"/>
            </p:nvCxnSpPr>
            <p:spPr>
              <a:xfrm flipH="1">
                <a:off x="-243418" y="1927780"/>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userDrawn="1"/>
            </p:nvCxnSpPr>
            <p:spPr>
              <a:xfrm flipH="1">
                <a:off x="-243418" y="1063625"/>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cxnSp>
          <p:nvCxnSpPr>
            <p:cNvPr id="100" name="Straight Connector 99"/>
            <p:cNvCxnSpPr/>
            <p:nvPr userDrawn="1"/>
          </p:nvCxnSpPr>
          <p:spPr>
            <a:xfrm flipH="1">
              <a:off x="-279703" y="550559"/>
              <a:ext cx="243417" cy="0"/>
            </a:xfrm>
            <a:prstGeom prst="line">
              <a:avLst/>
            </a:prstGeom>
            <a:ln w="6350" cmpd="sng">
              <a:solidFill>
                <a:schemeClr val="bg1"/>
              </a:solidFill>
              <a:prstDash val="sysDash"/>
            </a:ln>
            <a:effectLst/>
          </p:spPr>
          <p:style>
            <a:lnRef idx="2">
              <a:schemeClr val="accent1"/>
            </a:lnRef>
            <a:fillRef idx="0">
              <a:schemeClr val="accent1"/>
            </a:fillRef>
            <a:effectRef idx="1">
              <a:schemeClr val="accent1"/>
            </a:effectRef>
            <a:fontRef idx="minor">
              <a:schemeClr val="tx1"/>
            </a:fontRef>
          </p:style>
        </p:cxnSp>
      </p:grpSp>
      <p:sp>
        <p:nvSpPr>
          <p:cNvPr id="54" name="Rectangle 2"/>
          <p:cNvSpPr>
            <a:spLocks noGrp="1" noChangeArrowheads="1"/>
          </p:cNvSpPr>
          <p:nvPr>
            <p:ph type="title"/>
          </p:nvPr>
        </p:nvSpPr>
        <p:spPr bwMode="auto">
          <a:xfrm>
            <a:off x="453873" y="222366"/>
            <a:ext cx="8396441" cy="52571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zh-CN" altLang="en-US" dirty="0"/>
              <a:t>单击此处编辑母版标题样式</a:t>
            </a:r>
            <a:endParaRPr lang="en-US" dirty="0"/>
          </a:p>
        </p:txBody>
      </p:sp>
      <p:sp>
        <p:nvSpPr>
          <p:cNvPr id="56" name="Rectangle 3"/>
          <p:cNvSpPr>
            <a:spLocks noGrp="1" noChangeArrowheads="1"/>
          </p:cNvSpPr>
          <p:nvPr>
            <p:ph type="body" idx="1"/>
          </p:nvPr>
        </p:nvSpPr>
        <p:spPr bwMode="auto">
          <a:xfrm>
            <a:off x="453873" y="1082838"/>
            <a:ext cx="8396441" cy="36685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9" name="TextBox 58"/>
          <p:cNvSpPr txBox="1"/>
          <p:nvPr userDrawn="1"/>
        </p:nvSpPr>
        <p:spPr>
          <a:xfrm>
            <a:off x="-1081337" y="3703438"/>
            <a:ext cx="646288" cy="861774"/>
          </a:xfrm>
          <a:prstGeom prst="rect">
            <a:avLst/>
          </a:prstGeom>
          <a:solidFill>
            <a:schemeClr val="tx1">
              <a:lumMod val="95000"/>
              <a:lumOff val="5000"/>
            </a:schemeClr>
          </a:solidFill>
        </p:spPr>
        <p:txBody>
          <a:bodyPr wrap="square" rtlCol="0">
            <a:spAutoFit/>
          </a:bodyPr>
          <a:lstStyle/>
          <a:p>
            <a:r>
              <a:rPr lang="zh-CN" altLang="en-US" sz="700" dirty="0">
                <a:solidFill>
                  <a:schemeClr val="bg1"/>
                </a:solidFill>
              </a:rPr>
              <a:t>中英文字体：</a:t>
            </a:r>
            <a:endParaRPr lang="en-US" altLang="zh-CN" sz="700" dirty="0">
              <a:solidFill>
                <a:schemeClr val="bg1"/>
              </a:solidFill>
            </a:endParaRPr>
          </a:p>
          <a:p>
            <a:endParaRPr lang="en-US" altLang="zh-CN" sz="700" dirty="0">
              <a:solidFill>
                <a:srgbClr val="1EA19F"/>
              </a:solidFill>
            </a:endParaRPr>
          </a:p>
          <a:p>
            <a:pPr marL="0" marR="0" indent="0" algn="l" defTabSz="457189" rtl="0" eaLnBrk="1" fontAlgn="auto" latinLnBrk="0" hangingPunct="1">
              <a:lnSpc>
                <a:spcPct val="100000"/>
              </a:lnSpc>
              <a:spcBef>
                <a:spcPts val="0"/>
              </a:spcBef>
              <a:spcAft>
                <a:spcPts val="0"/>
              </a:spcAft>
              <a:buClrTx/>
              <a:buSzTx/>
              <a:buFontTx/>
              <a:buNone/>
              <a:tabLst/>
              <a:defRPr/>
            </a:pPr>
            <a:r>
              <a:rPr lang="zh-CN" altLang="en-US" sz="900" b="0" i="0" dirty="0">
                <a:solidFill>
                  <a:srgbClr val="FFFFFF"/>
                </a:solidFill>
                <a:latin typeface="+mj-ea"/>
                <a:ea typeface="+mj-ea"/>
                <a:cs typeface="Heiti SC Medium"/>
              </a:rPr>
              <a:t>微软雅黑</a:t>
            </a:r>
            <a:endParaRPr lang="en-US" altLang="zh-CN" sz="900" b="0" i="0" dirty="0">
              <a:solidFill>
                <a:srgbClr val="FFFFFF"/>
              </a:solidFill>
              <a:latin typeface="+mj-ea"/>
              <a:ea typeface="+mj-ea"/>
              <a:cs typeface="Heiti SC Medium"/>
            </a:endParaRPr>
          </a:p>
          <a:p>
            <a:pPr marL="0" marR="0" indent="0" algn="l" defTabSz="457189" rtl="0" eaLnBrk="1" fontAlgn="auto" latinLnBrk="0" hangingPunct="1">
              <a:lnSpc>
                <a:spcPct val="100000"/>
              </a:lnSpc>
              <a:spcBef>
                <a:spcPts val="0"/>
              </a:spcBef>
              <a:spcAft>
                <a:spcPts val="0"/>
              </a:spcAft>
              <a:buClrTx/>
              <a:buSzTx/>
              <a:buFontTx/>
              <a:buNone/>
              <a:tabLst/>
              <a:defRPr/>
            </a:pPr>
            <a:r>
              <a:rPr lang="zh-CN" altLang="en-US" sz="900" b="0" i="0" dirty="0">
                <a:solidFill>
                  <a:srgbClr val="FFFFFF"/>
                </a:solidFill>
                <a:latin typeface="+mj-ea"/>
                <a:ea typeface="+mj-ea"/>
                <a:cs typeface="Heiti SC Medium"/>
              </a:rPr>
              <a:t>方正兰亭黑，细黑粗黑</a:t>
            </a:r>
            <a:endParaRPr lang="en-US" altLang="zh-CN" sz="900" b="0" i="0" dirty="0">
              <a:solidFill>
                <a:srgbClr val="FFFFFF"/>
              </a:solidFill>
              <a:latin typeface="+mj-ea"/>
              <a:ea typeface="+mj-ea"/>
              <a:cs typeface="Heiti SC Medium"/>
            </a:endParaRPr>
          </a:p>
        </p:txBody>
      </p:sp>
    </p:spTree>
    <p:extLst>
      <p:ext uri="{BB962C8B-B14F-4D97-AF65-F5344CB8AC3E}">
        <p14:creationId xmlns:p14="http://schemas.microsoft.com/office/powerpoint/2010/main" val="737515712"/>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Lst>
  <p:hf hdr="0" ftr="0" dt="0"/>
  <p:txStyles>
    <p:titleStyle>
      <a:lvl1pPr algn="l" defTabSz="457189" rtl="0" eaLnBrk="1" latinLnBrk="0" hangingPunct="1">
        <a:spcBef>
          <a:spcPct val="0"/>
        </a:spcBef>
        <a:buNone/>
        <a:defRPr sz="2400" b="1" i="0" kern="1200">
          <a:solidFill>
            <a:schemeClr val="bg1"/>
          </a:solidFill>
          <a:latin typeface="Microsoft YaHei" charset="-122"/>
          <a:ea typeface="Microsoft YaHei" charset="-122"/>
          <a:cs typeface="Microsoft YaHei" charset="-122"/>
        </a:defRPr>
      </a:lvl1pPr>
    </p:titleStyle>
    <p:bodyStyle>
      <a:lvl1pPr marL="0" indent="0" algn="l" defTabSz="457189" rtl="0" eaLnBrk="1" latinLnBrk="0" hangingPunct="1">
        <a:spcBef>
          <a:spcPct val="20000"/>
        </a:spcBef>
        <a:buFont typeface="Arial"/>
        <a:buNone/>
        <a:defRPr sz="1600" b="0" i="0" kern="1200">
          <a:solidFill>
            <a:schemeClr val="bg1"/>
          </a:solidFill>
          <a:latin typeface="Microsoft YaHei" charset="-122"/>
          <a:ea typeface="Microsoft YaHei" charset="-122"/>
          <a:cs typeface="Microsoft YaHei" charset="-122"/>
        </a:defRPr>
      </a:lvl1pPr>
      <a:lvl2pPr marL="457189" indent="0" algn="l" defTabSz="457189" rtl="0" eaLnBrk="1" latinLnBrk="0" hangingPunct="1">
        <a:spcBef>
          <a:spcPct val="20000"/>
        </a:spcBef>
        <a:buFont typeface="Arial"/>
        <a:buNone/>
        <a:defRPr sz="1600" b="0" i="0" kern="1200">
          <a:solidFill>
            <a:schemeClr val="bg1"/>
          </a:solidFill>
          <a:latin typeface="Microsoft YaHei" charset="-122"/>
          <a:ea typeface="Microsoft YaHei" charset="-122"/>
          <a:cs typeface="Microsoft YaHei" charset="-122"/>
        </a:defRPr>
      </a:lvl2pPr>
      <a:lvl3pPr marL="914378" indent="0" algn="l" defTabSz="457189" rtl="0" eaLnBrk="1" latinLnBrk="0" hangingPunct="1">
        <a:spcBef>
          <a:spcPct val="20000"/>
        </a:spcBef>
        <a:buFont typeface="Arial"/>
        <a:buNone/>
        <a:defRPr sz="1600" b="0" i="0" kern="1200">
          <a:solidFill>
            <a:schemeClr val="bg1"/>
          </a:solidFill>
          <a:latin typeface="Microsoft YaHei" charset="-122"/>
          <a:ea typeface="Microsoft YaHei" charset="-122"/>
          <a:cs typeface="Microsoft YaHei" charset="-122"/>
        </a:defRPr>
      </a:lvl3pPr>
      <a:lvl4pPr marL="1371566" indent="0" algn="l" defTabSz="457189" rtl="0" eaLnBrk="1" latinLnBrk="0" hangingPunct="1">
        <a:spcBef>
          <a:spcPct val="20000"/>
        </a:spcBef>
        <a:buFont typeface="Arial"/>
        <a:buNone/>
        <a:defRPr sz="1600" b="0" i="0" kern="1200">
          <a:solidFill>
            <a:schemeClr val="bg1"/>
          </a:solidFill>
          <a:latin typeface="Microsoft YaHei" charset="-122"/>
          <a:ea typeface="Microsoft YaHei" charset="-122"/>
          <a:cs typeface="Microsoft YaHei" charset="-122"/>
        </a:defRPr>
      </a:lvl4pPr>
      <a:lvl5pPr marL="1828754" indent="0" algn="l" defTabSz="457189" rtl="0" eaLnBrk="1" latinLnBrk="0" hangingPunct="1">
        <a:spcBef>
          <a:spcPct val="20000"/>
        </a:spcBef>
        <a:buFont typeface="Arial"/>
        <a:buNone/>
        <a:defRPr sz="1600" b="0" i="0" kern="1200">
          <a:solidFill>
            <a:schemeClr val="bg1"/>
          </a:solidFill>
          <a:latin typeface="Microsoft YaHei" charset="-122"/>
          <a:ea typeface="Microsoft YaHei" charset="-122"/>
          <a:cs typeface="Microsoft YaHei" charset="-122"/>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8"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2"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2.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22.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2.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2.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771EB"/>
        </a:solidFill>
        <a:effectLst/>
      </p:bgPr>
    </p:bg>
    <p:spTree>
      <p:nvGrpSpPr>
        <p:cNvPr id="1" name=""/>
        <p:cNvGrpSpPr/>
        <p:nvPr/>
      </p:nvGrpSpPr>
      <p:grpSpPr>
        <a:xfrm>
          <a:off x="0" y="0"/>
          <a:ext cx="0" cy="0"/>
          <a:chOff x="0" y="0"/>
          <a:chExt cx="0" cy="0"/>
        </a:xfrm>
      </p:grpSpPr>
      <p:sp>
        <p:nvSpPr>
          <p:cNvPr id="8" name="Text Placeholder 4"/>
          <p:cNvSpPr txBox="1"/>
          <p:nvPr/>
        </p:nvSpPr>
        <p:spPr bwMode="auto">
          <a:xfrm>
            <a:off x="856193" y="2915704"/>
            <a:ext cx="2369607" cy="250829"/>
          </a:xfrm>
          <a:prstGeom prst="rect">
            <a:avLst/>
          </a:prstGeom>
          <a:noFill/>
          <a:ln w="9525">
            <a:noFill/>
            <a:miter lim="800000"/>
          </a:ln>
        </p:spPr>
        <p:txBody>
          <a:bodyPr vert="horz" wrap="square" lIns="0" tIns="0" rIns="0" bIns="0" numCol="1" anchor="t" anchorCtr="0" compatLnSpc="1">
            <a:normAutofit/>
          </a:bodyPr>
          <a:lstStyle>
            <a:lvl1pPr marL="0" marR="0" indent="0" algn="l" defTabSz="457200" rtl="0" eaLnBrk="1" fontAlgn="auto" latinLnBrk="0" hangingPunct="1">
              <a:lnSpc>
                <a:spcPct val="100000"/>
              </a:lnSpc>
              <a:spcBef>
                <a:spcPct val="20000"/>
              </a:spcBef>
              <a:spcAft>
                <a:spcPts val="0"/>
              </a:spcAft>
              <a:buClrTx/>
              <a:buSzTx/>
              <a:buFont typeface="Arial" panose="020B0604020202020204"/>
              <a:buNone/>
              <a:defRPr sz="1000" b="0" i="0" kern="1200">
                <a:solidFill>
                  <a:schemeClr val="bg1"/>
                </a:solidFill>
                <a:latin typeface="微软雅黑" panose="020B0503020204020204" charset="-122"/>
                <a:ea typeface="微软雅黑" panose="020B0503020204020204" charset="-122"/>
                <a:cs typeface="微软雅黑" panose="020B0503020204020204" charset="-122"/>
              </a:defRPr>
            </a:lvl1pPr>
            <a:lvl2pPr marL="457200" indent="0" algn="l" defTabSz="457200" rtl="0" eaLnBrk="1" latinLnBrk="0" hangingPunct="1">
              <a:spcBef>
                <a:spcPct val="20000"/>
              </a:spcBef>
              <a:buFont typeface="Arial" panose="020B0604020202020204"/>
              <a:buNone/>
              <a:defRPr sz="1600" b="0" i="0" kern="1200">
                <a:solidFill>
                  <a:schemeClr val="tx1"/>
                </a:solidFill>
                <a:latin typeface="Arial" panose="020B0604020202020204"/>
                <a:ea typeface="+mn-ea"/>
                <a:cs typeface="Arial" panose="020B0604020202020204"/>
              </a:defRPr>
            </a:lvl2pPr>
            <a:lvl3pPr marL="914400" indent="0" algn="l" defTabSz="457200" rtl="0" eaLnBrk="1" latinLnBrk="0" hangingPunct="1">
              <a:spcBef>
                <a:spcPct val="20000"/>
              </a:spcBef>
              <a:buFont typeface="Arial" panose="020B0604020202020204"/>
              <a:buNone/>
              <a:defRPr sz="1600" b="0" i="0" kern="1200">
                <a:solidFill>
                  <a:schemeClr val="tx1"/>
                </a:solidFill>
                <a:latin typeface="Arial" panose="020B0604020202020204"/>
                <a:ea typeface="+mn-ea"/>
                <a:cs typeface="Arial" panose="020B0604020202020204"/>
              </a:defRPr>
            </a:lvl3pPr>
            <a:lvl4pPr marL="1371600" indent="0" algn="l" defTabSz="457200" rtl="0" eaLnBrk="1" latinLnBrk="0" hangingPunct="1">
              <a:spcBef>
                <a:spcPct val="20000"/>
              </a:spcBef>
              <a:buFont typeface="Arial" panose="020B0604020202020204"/>
              <a:buNone/>
              <a:defRPr sz="1600" b="0" i="0" kern="1200">
                <a:solidFill>
                  <a:schemeClr val="tx1"/>
                </a:solidFill>
                <a:latin typeface="Arial" panose="020B0604020202020204"/>
                <a:ea typeface="+mn-ea"/>
                <a:cs typeface="Arial" panose="020B0604020202020204"/>
              </a:defRPr>
            </a:lvl4pPr>
            <a:lvl5pPr marL="1828800" indent="0" algn="l" defTabSz="457200" rtl="0" eaLnBrk="1" latinLnBrk="0" hangingPunct="1">
              <a:spcBef>
                <a:spcPct val="20000"/>
              </a:spcBef>
              <a:buFont typeface="Arial" panose="020B0604020202020204"/>
              <a:buNone/>
              <a:defRPr sz="1600" b="0" i="0" kern="1200">
                <a:solidFill>
                  <a:schemeClr val="tx1"/>
                </a:solidFill>
                <a:latin typeface="Arial" panose="020B0604020202020204"/>
                <a:ea typeface="+mn-ea"/>
                <a:cs typeface="Arial" panose="020B0604020202020204"/>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sz="1200" b="1" dirty="0"/>
              <a:t>s-HR </a:t>
            </a:r>
            <a:r>
              <a:rPr lang="zh-CN" altLang="en-US" sz="1200" b="1" dirty="0"/>
              <a:t>核心平台部</a:t>
            </a:r>
            <a:r>
              <a:rPr lang="en-US" altLang="zh-CN" sz="1200" b="1" dirty="0"/>
              <a:t>    </a:t>
            </a:r>
            <a:r>
              <a:rPr lang="zh-CN" altLang="en-US" sz="1200" b="1" dirty="0"/>
              <a:t>彭延强</a:t>
            </a:r>
            <a:endParaRPr lang="en-US" altLang="zh-CN" sz="1200" b="1" dirty="0"/>
          </a:p>
        </p:txBody>
      </p:sp>
      <p:sp>
        <p:nvSpPr>
          <p:cNvPr id="13" name="Title 1"/>
          <p:cNvSpPr txBox="1"/>
          <p:nvPr/>
        </p:nvSpPr>
        <p:spPr bwMode="auto">
          <a:xfrm>
            <a:off x="856193" y="1420171"/>
            <a:ext cx="7383455" cy="1122215"/>
          </a:xfrm>
          <a:prstGeom prst="rect">
            <a:avLst/>
          </a:prstGeom>
          <a:noFill/>
          <a:ln w="9525">
            <a:noFill/>
            <a:miter lim="800000"/>
          </a:ln>
        </p:spPr>
        <p:txBody>
          <a:bodyPr vert="horz" wrap="square" lIns="0" tIns="0" rIns="0" bIns="0" numCol="1" anchor="t" anchorCtr="0" compatLnSpc="1">
            <a:normAutofit/>
          </a:bodyPr>
          <a:lstStyle>
            <a:lvl1pPr algn="l" defTabSz="457200" rtl="0" eaLnBrk="1" latinLnBrk="0" hangingPunct="1">
              <a:lnSpc>
                <a:spcPct val="100000"/>
              </a:lnSpc>
              <a:spcBef>
                <a:spcPct val="0"/>
              </a:spcBef>
              <a:buNone/>
              <a:defRPr sz="3200" b="1" i="0" kern="1200" baseline="0">
                <a:solidFill>
                  <a:schemeClr val="bg1"/>
                </a:solidFill>
                <a:latin typeface="微软雅黑" panose="020B0503020204020204" charset="-122"/>
                <a:ea typeface="微软雅黑" panose="020B0503020204020204" charset="-122"/>
                <a:cs typeface="微软雅黑" panose="020B0503020204020204" charset="-122"/>
              </a:defRPr>
            </a:lvl1pPr>
          </a:lstStyle>
          <a:p>
            <a:r>
              <a:rPr lang="en-US" altLang="zh-CN" sz="2400" b="0" dirty="0"/>
              <a:t>		</a:t>
            </a:r>
            <a:r>
              <a:rPr lang="zh-CN" altLang="en-US" sz="2400" b="0" dirty="0"/>
              <a:t>金蝶</a:t>
            </a:r>
            <a:r>
              <a:rPr lang="en-US" altLang="zh-CN" sz="2400" b="0" dirty="0"/>
              <a:t>s-HR Cloud </a:t>
            </a:r>
            <a:r>
              <a:rPr lang="zh-CN" altLang="en-US" sz="2400" b="0" dirty="0"/>
              <a:t> </a:t>
            </a:r>
            <a:r>
              <a:rPr lang="en-US" altLang="zh-CN" sz="2400" b="0" dirty="0"/>
              <a:t>DEP</a:t>
            </a:r>
            <a:r>
              <a:rPr lang="zh-CN" altLang="en-US" sz="2400" b="0" dirty="0"/>
              <a:t>单据自动生成应用实践</a:t>
            </a:r>
            <a:endParaRPr lang="en-US" altLang="zh-CN" sz="2400" b="0" dirty="0"/>
          </a:p>
        </p:txBody>
      </p:sp>
      <p:sp>
        <p:nvSpPr>
          <p:cNvPr id="4" name="Text Placeholder 4"/>
          <p:cNvSpPr txBox="1"/>
          <p:nvPr/>
        </p:nvSpPr>
        <p:spPr bwMode="auto">
          <a:xfrm>
            <a:off x="856193" y="3200400"/>
            <a:ext cx="2369607" cy="250829"/>
          </a:xfrm>
          <a:prstGeom prst="rect">
            <a:avLst/>
          </a:prstGeom>
          <a:noFill/>
          <a:ln w="9525">
            <a:noFill/>
            <a:miter lim="800000"/>
          </a:ln>
        </p:spPr>
        <p:txBody>
          <a:bodyPr vert="horz" wrap="square" lIns="0" tIns="0" rIns="0" bIns="0" numCol="1" anchor="t" anchorCtr="0" compatLnSpc="1">
            <a:normAutofit/>
          </a:bodyPr>
          <a:lstStyle>
            <a:lvl1pPr marL="0" marR="0" indent="0" algn="l" defTabSz="457200" rtl="0" eaLnBrk="1" fontAlgn="auto" latinLnBrk="0" hangingPunct="1">
              <a:lnSpc>
                <a:spcPct val="100000"/>
              </a:lnSpc>
              <a:spcBef>
                <a:spcPct val="20000"/>
              </a:spcBef>
              <a:spcAft>
                <a:spcPts val="0"/>
              </a:spcAft>
              <a:buClrTx/>
              <a:buSzTx/>
              <a:buFont typeface="Arial" panose="020B0604020202020204"/>
              <a:buNone/>
              <a:defRPr sz="1000" b="0" i="0" kern="1200">
                <a:solidFill>
                  <a:schemeClr val="bg1"/>
                </a:solidFill>
                <a:latin typeface="微软雅黑" panose="020B0503020204020204" charset="-122"/>
                <a:ea typeface="微软雅黑" panose="020B0503020204020204" charset="-122"/>
                <a:cs typeface="微软雅黑" panose="020B0503020204020204" charset="-122"/>
              </a:defRPr>
            </a:lvl1pPr>
            <a:lvl2pPr marL="457200" indent="0" algn="l" defTabSz="457200" rtl="0" eaLnBrk="1" latinLnBrk="0" hangingPunct="1">
              <a:spcBef>
                <a:spcPct val="20000"/>
              </a:spcBef>
              <a:buFont typeface="Arial" panose="020B0604020202020204"/>
              <a:buNone/>
              <a:defRPr sz="1600" b="0" i="0" kern="1200">
                <a:solidFill>
                  <a:schemeClr val="tx1"/>
                </a:solidFill>
                <a:latin typeface="Arial" panose="020B0604020202020204"/>
                <a:ea typeface="+mn-ea"/>
                <a:cs typeface="Arial" panose="020B0604020202020204"/>
              </a:defRPr>
            </a:lvl2pPr>
            <a:lvl3pPr marL="914400" indent="0" algn="l" defTabSz="457200" rtl="0" eaLnBrk="1" latinLnBrk="0" hangingPunct="1">
              <a:spcBef>
                <a:spcPct val="20000"/>
              </a:spcBef>
              <a:buFont typeface="Arial" panose="020B0604020202020204"/>
              <a:buNone/>
              <a:defRPr sz="1600" b="0" i="0" kern="1200">
                <a:solidFill>
                  <a:schemeClr val="tx1"/>
                </a:solidFill>
                <a:latin typeface="Arial" panose="020B0604020202020204"/>
                <a:ea typeface="+mn-ea"/>
                <a:cs typeface="Arial" panose="020B0604020202020204"/>
              </a:defRPr>
            </a:lvl3pPr>
            <a:lvl4pPr marL="1371600" indent="0" algn="l" defTabSz="457200" rtl="0" eaLnBrk="1" latinLnBrk="0" hangingPunct="1">
              <a:spcBef>
                <a:spcPct val="20000"/>
              </a:spcBef>
              <a:buFont typeface="Arial" panose="020B0604020202020204"/>
              <a:buNone/>
              <a:defRPr sz="1600" b="0" i="0" kern="1200">
                <a:solidFill>
                  <a:schemeClr val="tx1"/>
                </a:solidFill>
                <a:latin typeface="Arial" panose="020B0604020202020204"/>
                <a:ea typeface="+mn-ea"/>
                <a:cs typeface="Arial" panose="020B0604020202020204"/>
              </a:defRPr>
            </a:lvl4pPr>
            <a:lvl5pPr marL="1828800" indent="0" algn="l" defTabSz="457200" rtl="0" eaLnBrk="1" latinLnBrk="0" hangingPunct="1">
              <a:spcBef>
                <a:spcPct val="20000"/>
              </a:spcBef>
              <a:buFont typeface="Arial" panose="020B0604020202020204"/>
              <a:buNone/>
              <a:defRPr sz="1600" b="0" i="0" kern="1200">
                <a:solidFill>
                  <a:schemeClr val="tx1"/>
                </a:solidFill>
                <a:latin typeface="Arial" panose="020B0604020202020204"/>
                <a:ea typeface="+mn-ea"/>
                <a:cs typeface="Arial" panose="020B0604020202020204"/>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r>
              <a:rPr lang="en-US" altLang="zh-CN" sz="1200" dirty="0"/>
              <a:t>2022.7</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32001" y="51536"/>
            <a:ext cx="8396441" cy="525716"/>
          </a:xfrm>
        </p:spPr>
        <p:txBody>
          <a:bodyPr/>
          <a:lstStyle/>
          <a:p>
            <a:r>
              <a:rPr lang="zh-CN" altLang="en-US" kern="0" dirty="0">
                <a:solidFill>
                  <a:srgbClr val="FFC000"/>
                </a:solidFill>
              </a:rPr>
              <a:t>金</a:t>
            </a:r>
            <a:r>
              <a:rPr lang="en-US" altLang="zh-CN" kern="0" dirty="0" err="1">
                <a:solidFill>
                  <a:srgbClr val="FFC000"/>
                </a:solidFill>
              </a:rPr>
              <a:t>蝶s</a:t>
            </a:r>
            <a:r>
              <a:rPr lang="en-US" altLang="zh-CN" kern="0" dirty="0">
                <a:solidFill>
                  <a:srgbClr val="FFC000"/>
                </a:solidFill>
              </a:rPr>
              <a:t>-HR Cloud DEP</a:t>
            </a:r>
            <a:r>
              <a:rPr lang="zh-CN" altLang="en-US" kern="0" dirty="0">
                <a:solidFill>
                  <a:srgbClr val="FFC000"/>
                </a:solidFill>
              </a:rPr>
              <a:t>单据自动生成</a:t>
            </a:r>
            <a:r>
              <a:rPr lang="zh-CN" altLang="en-US" kern="0" dirty="0">
                <a:solidFill>
                  <a:srgbClr val="FFC000"/>
                </a:solidFill>
                <a:sym typeface="+mn-ea"/>
              </a:rPr>
              <a:t>应用实践</a:t>
            </a:r>
            <a:endParaRPr lang="zh-CN" altLang="en-US" kern="0" dirty="0">
              <a:solidFill>
                <a:srgbClr val="FFC000"/>
              </a:solidFill>
              <a:latin typeface="微软雅黑" panose="020B0503020204020204" charset="-122"/>
              <a:ea typeface="微软雅黑" panose="020B0503020204020204" charset="-122"/>
              <a:sym typeface="+mn-ea"/>
            </a:endParaRPr>
          </a:p>
        </p:txBody>
      </p:sp>
      <p:sp>
        <p:nvSpPr>
          <p:cNvPr id="5" name="文本框 4"/>
          <p:cNvSpPr txBox="1"/>
          <p:nvPr/>
        </p:nvSpPr>
        <p:spPr>
          <a:xfrm>
            <a:off x="357294" y="577252"/>
            <a:ext cx="7842250" cy="369332"/>
          </a:xfrm>
          <a:prstGeom prst="rect">
            <a:avLst/>
          </a:prstGeom>
          <a:noFill/>
        </p:spPr>
        <p:txBody>
          <a:bodyPr wrap="square" rtlCol="0">
            <a:spAutoFit/>
          </a:bodyPr>
          <a:lstStyle/>
          <a:p>
            <a:r>
              <a:rPr lang="en-US" altLang="zh-CN" dirty="0">
                <a:solidFill>
                  <a:srgbClr val="FFC000"/>
                </a:solidFill>
                <a:latin typeface="微软雅黑" panose="020B0503020204020204" charset="-122"/>
                <a:ea typeface="微软雅黑" panose="020B0503020204020204" charset="-122"/>
              </a:rPr>
              <a:t>6</a:t>
            </a:r>
            <a:r>
              <a:rPr lang="zh-CN" altLang="en-US" dirty="0">
                <a:solidFill>
                  <a:srgbClr val="FFC000"/>
                </a:solidFill>
                <a:latin typeface="微软雅黑" panose="020B0503020204020204" charset="-122"/>
                <a:ea typeface="微软雅黑" panose="020B0503020204020204" charset="-122"/>
              </a:rPr>
              <a:t>、绑定一级菜单、二级菜单</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881" y="1126273"/>
            <a:ext cx="8683363" cy="37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32001" y="51536"/>
            <a:ext cx="8396441" cy="525716"/>
          </a:xfrm>
        </p:spPr>
        <p:txBody>
          <a:bodyPr/>
          <a:lstStyle/>
          <a:p>
            <a:r>
              <a:rPr lang="zh-CN" altLang="en-US" kern="0" dirty="0">
                <a:solidFill>
                  <a:srgbClr val="FFC000"/>
                </a:solidFill>
              </a:rPr>
              <a:t>金</a:t>
            </a:r>
            <a:r>
              <a:rPr lang="en-US" altLang="zh-CN" kern="0" dirty="0" err="1">
                <a:solidFill>
                  <a:srgbClr val="FFC000"/>
                </a:solidFill>
              </a:rPr>
              <a:t>蝶s</a:t>
            </a:r>
            <a:r>
              <a:rPr lang="en-US" altLang="zh-CN" kern="0" dirty="0">
                <a:solidFill>
                  <a:srgbClr val="FFC000"/>
                </a:solidFill>
              </a:rPr>
              <a:t>-HR Cloud DEP</a:t>
            </a:r>
            <a:r>
              <a:rPr lang="zh-CN" altLang="en-US" kern="0" dirty="0">
                <a:solidFill>
                  <a:srgbClr val="FFC000"/>
                </a:solidFill>
              </a:rPr>
              <a:t>单据自动生成</a:t>
            </a:r>
            <a:r>
              <a:rPr lang="zh-CN" altLang="en-US" kern="0" dirty="0">
                <a:solidFill>
                  <a:srgbClr val="FFC000"/>
                </a:solidFill>
                <a:sym typeface="+mn-ea"/>
              </a:rPr>
              <a:t>应用实践</a:t>
            </a:r>
            <a:endParaRPr lang="zh-CN" altLang="en-US" kern="0" dirty="0">
              <a:solidFill>
                <a:srgbClr val="FFC000"/>
              </a:solidFill>
              <a:latin typeface="微软雅黑" panose="020B0503020204020204" charset="-122"/>
              <a:ea typeface="微软雅黑" panose="020B0503020204020204" charset="-122"/>
              <a:sym typeface="+mn-ea"/>
            </a:endParaRPr>
          </a:p>
        </p:txBody>
      </p:sp>
      <p:sp>
        <p:nvSpPr>
          <p:cNvPr id="5" name="文本框 4"/>
          <p:cNvSpPr txBox="1"/>
          <p:nvPr/>
        </p:nvSpPr>
        <p:spPr>
          <a:xfrm>
            <a:off x="431800" y="487045"/>
            <a:ext cx="7842250" cy="369332"/>
          </a:xfrm>
          <a:prstGeom prst="rect">
            <a:avLst/>
          </a:prstGeom>
          <a:noFill/>
        </p:spPr>
        <p:txBody>
          <a:bodyPr wrap="square" rtlCol="0">
            <a:spAutoFit/>
          </a:bodyPr>
          <a:lstStyle/>
          <a:p>
            <a:r>
              <a:rPr lang="en-US" altLang="zh-CN" dirty="0">
                <a:solidFill>
                  <a:srgbClr val="FFC000"/>
                </a:solidFill>
                <a:latin typeface="微软雅黑" panose="020B0503020204020204" charset="-122"/>
                <a:ea typeface="微软雅黑" panose="020B0503020204020204" charset="-122"/>
              </a:rPr>
              <a:t>7</a:t>
            </a:r>
            <a:r>
              <a:rPr lang="zh-CN" altLang="en-US" dirty="0">
                <a:solidFill>
                  <a:srgbClr val="FFC000"/>
                </a:solidFill>
                <a:latin typeface="微软雅黑" panose="020B0503020204020204" charset="-122"/>
                <a:ea typeface="微软雅黑" panose="020B0503020204020204" charset="-122"/>
              </a:rPr>
              <a:t>、生成单据视图和权限项</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134" y="1367365"/>
            <a:ext cx="8505308" cy="33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32001" y="51536"/>
            <a:ext cx="8396441" cy="525716"/>
          </a:xfrm>
        </p:spPr>
        <p:txBody>
          <a:bodyPr/>
          <a:lstStyle/>
          <a:p>
            <a:r>
              <a:rPr lang="zh-CN" altLang="en-US" kern="0" dirty="0">
                <a:solidFill>
                  <a:srgbClr val="FFC000"/>
                </a:solidFill>
              </a:rPr>
              <a:t>金</a:t>
            </a:r>
            <a:r>
              <a:rPr lang="en-US" altLang="zh-CN" kern="0" dirty="0" err="1">
                <a:solidFill>
                  <a:srgbClr val="FFC000"/>
                </a:solidFill>
              </a:rPr>
              <a:t>蝶s</a:t>
            </a:r>
            <a:r>
              <a:rPr lang="en-US" altLang="zh-CN" kern="0" dirty="0">
                <a:solidFill>
                  <a:srgbClr val="FFC000"/>
                </a:solidFill>
              </a:rPr>
              <a:t>-HR Cloud DEP</a:t>
            </a:r>
            <a:r>
              <a:rPr lang="zh-CN" altLang="en-US" kern="0" dirty="0">
                <a:solidFill>
                  <a:srgbClr val="FFC000"/>
                </a:solidFill>
              </a:rPr>
              <a:t>单据自动生成</a:t>
            </a:r>
            <a:r>
              <a:rPr lang="zh-CN" altLang="en-US" kern="0" dirty="0">
                <a:solidFill>
                  <a:srgbClr val="FFC000"/>
                </a:solidFill>
                <a:sym typeface="+mn-ea"/>
              </a:rPr>
              <a:t>应用实践</a:t>
            </a:r>
            <a:endParaRPr lang="zh-CN" altLang="en-US" kern="0" dirty="0">
              <a:solidFill>
                <a:srgbClr val="FFC000"/>
              </a:solidFill>
              <a:latin typeface="微软雅黑" panose="020B0503020204020204" charset="-122"/>
              <a:ea typeface="微软雅黑" panose="020B0503020204020204" charset="-122"/>
              <a:sym typeface="+mn-ea"/>
            </a:endParaRPr>
          </a:p>
        </p:txBody>
      </p:sp>
      <p:sp>
        <p:nvSpPr>
          <p:cNvPr id="5" name="文本框 4"/>
          <p:cNvSpPr txBox="1"/>
          <p:nvPr/>
        </p:nvSpPr>
        <p:spPr>
          <a:xfrm>
            <a:off x="431800" y="424419"/>
            <a:ext cx="7842250" cy="369332"/>
          </a:xfrm>
          <a:prstGeom prst="rect">
            <a:avLst/>
          </a:prstGeom>
          <a:noFill/>
        </p:spPr>
        <p:txBody>
          <a:bodyPr wrap="square" rtlCol="0">
            <a:spAutoFit/>
          </a:bodyPr>
          <a:lstStyle/>
          <a:p>
            <a:r>
              <a:rPr lang="en-US" altLang="zh-CN" dirty="0">
                <a:solidFill>
                  <a:srgbClr val="FFC000"/>
                </a:solidFill>
                <a:latin typeface="微软雅黑" panose="020B0503020204020204" charset="-122"/>
                <a:ea typeface="微软雅黑" panose="020B0503020204020204" charset="-122"/>
              </a:rPr>
              <a:t>8</a:t>
            </a:r>
            <a:r>
              <a:rPr lang="zh-CN" altLang="en-US" dirty="0">
                <a:solidFill>
                  <a:srgbClr val="FFC000"/>
                </a:solidFill>
                <a:latin typeface="微软雅黑" panose="020B0503020204020204" charset="-122"/>
                <a:ea typeface="微软雅黑" panose="020B0503020204020204" charset="-122"/>
              </a:rPr>
              <a:t>、给用户分配单据权限（</a:t>
            </a:r>
            <a:r>
              <a:rPr lang="en-US" altLang="zh-CN" dirty="0">
                <a:solidFill>
                  <a:srgbClr val="FFC000"/>
                </a:solidFill>
                <a:latin typeface="微软雅黑" panose="020B0503020204020204" charset="-122"/>
                <a:ea typeface="微软雅黑" panose="020B0503020204020204" charset="-122"/>
              </a:rPr>
              <a:t>8612</a:t>
            </a:r>
            <a:r>
              <a:rPr lang="zh-CN" altLang="en-US" dirty="0">
                <a:solidFill>
                  <a:srgbClr val="FFC000"/>
                </a:solidFill>
                <a:latin typeface="微软雅黑" panose="020B0503020204020204" charset="-122"/>
                <a:ea typeface="微软雅黑" panose="020B0503020204020204" charset="-122"/>
              </a:rPr>
              <a:t>版本及以上）</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759" y="728055"/>
            <a:ext cx="8539684" cy="2102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759" y="2857971"/>
            <a:ext cx="8539683" cy="2247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32001" y="51536"/>
            <a:ext cx="8396441" cy="525716"/>
          </a:xfrm>
        </p:spPr>
        <p:txBody>
          <a:bodyPr/>
          <a:lstStyle/>
          <a:p>
            <a:r>
              <a:rPr lang="zh-CN" altLang="en-US" kern="0" dirty="0">
                <a:solidFill>
                  <a:srgbClr val="FFC000"/>
                </a:solidFill>
              </a:rPr>
              <a:t>金</a:t>
            </a:r>
            <a:r>
              <a:rPr lang="en-US" altLang="zh-CN" kern="0" dirty="0" err="1">
                <a:solidFill>
                  <a:srgbClr val="FFC000"/>
                </a:solidFill>
              </a:rPr>
              <a:t>蝶s</a:t>
            </a:r>
            <a:r>
              <a:rPr lang="en-US" altLang="zh-CN" kern="0" dirty="0">
                <a:solidFill>
                  <a:srgbClr val="FFC000"/>
                </a:solidFill>
              </a:rPr>
              <a:t>-HR Cloud DEP</a:t>
            </a:r>
            <a:r>
              <a:rPr lang="zh-CN" altLang="en-US" kern="0" dirty="0">
                <a:solidFill>
                  <a:srgbClr val="FFC000"/>
                </a:solidFill>
              </a:rPr>
              <a:t>单据自动生成</a:t>
            </a:r>
            <a:r>
              <a:rPr lang="zh-CN" altLang="en-US" kern="0" dirty="0">
                <a:solidFill>
                  <a:srgbClr val="FFC000"/>
                </a:solidFill>
                <a:sym typeface="+mn-ea"/>
              </a:rPr>
              <a:t>应用实践</a:t>
            </a:r>
            <a:endParaRPr lang="zh-CN" altLang="en-US" kern="0" dirty="0">
              <a:solidFill>
                <a:srgbClr val="FFC000"/>
              </a:solidFill>
              <a:latin typeface="微软雅黑" panose="020B0503020204020204" charset="-122"/>
              <a:ea typeface="微软雅黑" panose="020B0503020204020204" charset="-122"/>
              <a:sym typeface="+mn-ea"/>
            </a:endParaRPr>
          </a:p>
        </p:txBody>
      </p:sp>
      <p:sp>
        <p:nvSpPr>
          <p:cNvPr id="5" name="文本框 4"/>
          <p:cNvSpPr txBox="1"/>
          <p:nvPr/>
        </p:nvSpPr>
        <p:spPr>
          <a:xfrm>
            <a:off x="431800" y="487045"/>
            <a:ext cx="7842250" cy="369332"/>
          </a:xfrm>
          <a:prstGeom prst="rect">
            <a:avLst/>
          </a:prstGeom>
          <a:noFill/>
        </p:spPr>
        <p:txBody>
          <a:bodyPr wrap="square" rtlCol="0">
            <a:spAutoFit/>
          </a:bodyPr>
          <a:lstStyle/>
          <a:p>
            <a:r>
              <a:rPr lang="en-US" altLang="zh-CN" dirty="0">
                <a:solidFill>
                  <a:srgbClr val="FFC000"/>
                </a:solidFill>
                <a:latin typeface="微软雅黑" panose="020B0503020204020204" charset="-122"/>
                <a:ea typeface="微软雅黑" panose="020B0503020204020204" charset="-122"/>
              </a:rPr>
              <a:t>9</a:t>
            </a:r>
            <a:r>
              <a:rPr lang="zh-CN" altLang="en-US" dirty="0">
                <a:solidFill>
                  <a:srgbClr val="FFC000"/>
                </a:solidFill>
                <a:latin typeface="微软雅黑" panose="020B0503020204020204" charset="-122"/>
                <a:ea typeface="微软雅黑" panose="020B0503020204020204" charset="-122"/>
              </a:rPr>
              <a:t>、如需要设计工作流，则根据连接跳转到流程设计页面（</a:t>
            </a:r>
            <a:r>
              <a:rPr lang="en-US" altLang="zh-CN" dirty="0">
                <a:solidFill>
                  <a:srgbClr val="FFC000"/>
                </a:solidFill>
                <a:latin typeface="微软雅黑" panose="020B0503020204020204" charset="-122"/>
                <a:ea typeface="微软雅黑" panose="020B0503020204020204" charset="-122"/>
              </a:rPr>
              <a:t>8612</a:t>
            </a:r>
            <a:r>
              <a:rPr lang="zh-CN" altLang="en-US" dirty="0">
                <a:solidFill>
                  <a:srgbClr val="FFC000"/>
                </a:solidFill>
                <a:latin typeface="微软雅黑" panose="020B0503020204020204" charset="-122"/>
                <a:ea typeface="微软雅黑" panose="020B0503020204020204" charset="-122"/>
              </a:rPr>
              <a:t>版本及以上）</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136" y="848345"/>
            <a:ext cx="8450106" cy="1883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636" y="2841487"/>
            <a:ext cx="8450105" cy="2235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nvSpPr>
        <p:spPr>
          <a:xfrm>
            <a:off x="421206" y="47726"/>
            <a:ext cx="8396441" cy="365447"/>
          </a:xfrm>
          <a:prstGeom prst="rect">
            <a:avLst/>
          </a:prstGeom>
          <a:noFill/>
          <a:ln w="9525">
            <a:noFill/>
            <a:miter lim="800000"/>
          </a:ln>
        </p:spPr>
        <p:txBody>
          <a:bodyPr vert="horz" wrap="square" lIns="0" tIns="0" rIns="0" bIns="0" numCol="1" anchor="t" anchorCtr="0" compatLnSpc="1"/>
          <a:lstStyle>
            <a:lvl1pPr algn="l" defTabSz="457200" rtl="0" eaLnBrk="1" latinLnBrk="0" hangingPunct="1">
              <a:spcBef>
                <a:spcPct val="0"/>
              </a:spcBef>
              <a:buNone/>
              <a:defRPr sz="2400" b="1" i="0" kern="1200">
                <a:solidFill>
                  <a:schemeClr val="bg1"/>
                </a:solidFill>
                <a:latin typeface="微软雅黑" panose="020B0503020204020204" charset="-122"/>
                <a:ea typeface="微软雅黑" panose="020B0503020204020204" charset="-122"/>
                <a:cs typeface="微软雅黑" panose="020B0503020204020204" charset="-122"/>
              </a:defRPr>
            </a:lvl1pPr>
          </a:lstStyle>
          <a:p>
            <a:r>
              <a:rPr lang="zh-CN" altLang="en-US" kern="0" dirty="0">
                <a:solidFill>
                  <a:srgbClr val="FFC000"/>
                </a:solidFill>
              </a:rPr>
              <a:t>金</a:t>
            </a:r>
            <a:r>
              <a:rPr lang="en-US" altLang="zh-CN" kern="0" dirty="0" err="1">
                <a:solidFill>
                  <a:srgbClr val="FFC000"/>
                </a:solidFill>
              </a:rPr>
              <a:t>蝶s</a:t>
            </a:r>
            <a:r>
              <a:rPr lang="en-US" altLang="zh-CN" kern="0" dirty="0">
                <a:solidFill>
                  <a:srgbClr val="FFC000"/>
                </a:solidFill>
              </a:rPr>
              <a:t>-HR Cloud DEP</a:t>
            </a:r>
            <a:r>
              <a:rPr lang="zh-CN" altLang="en-US" kern="0" dirty="0">
                <a:solidFill>
                  <a:srgbClr val="FFC000"/>
                </a:solidFill>
              </a:rPr>
              <a:t>单据自动生成</a:t>
            </a:r>
            <a:r>
              <a:rPr lang="zh-CN" altLang="en-US" kern="0" dirty="0">
                <a:solidFill>
                  <a:srgbClr val="FFC000"/>
                </a:solidFill>
                <a:sym typeface="+mn-ea"/>
              </a:rPr>
              <a:t>应用实践</a:t>
            </a:r>
            <a:endParaRPr lang="en-US" altLang="zh-CN" kern="0" dirty="0">
              <a:solidFill>
                <a:srgbClr val="FFC000"/>
              </a:solidFill>
              <a:sym typeface="+mn-ea"/>
            </a:endParaRPr>
          </a:p>
        </p:txBody>
      </p:sp>
      <p:sp>
        <p:nvSpPr>
          <p:cNvPr id="3" name="TextBox 2"/>
          <p:cNvSpPr txBox="1"/>
          <p:nvPr/>
        </p:nvSpPr>
        <p:spPr>
          <a:xfrm>
            <a:off x="421206" y="487680"/>
            <a:ext cx="8263801" cy="861774"/>
          </a:xfrm>
          <a:prstGeom prst="rect">
            <a:avLst/>
          </a:prstGeom>
          <a:noFill/>
        </p:spPr>
        <p:txBody>
          <a:bodyPr wrap="none" rtlCol="0">
            <a:spAutoFit/>
          </a:bodyPr>
          <a:lstStyle/>
          <a:p>
            <a:r>
              <a:rPr lang="en-US" altLang="zh-CN" kern="0" dirty="0">
                <a:solidFill>
                  <a:srgbClr val="FFC000"/>
                </a:solidFill>
                <a:latin typeface="微软雅黑" pitchFamily="34" charset="-122"/>
                <a:ea typeface="微软雅黑" pitchFamily="34" charset="-122"/>
                <a:sym typeface="+mn-ea"/>
              </a:rPr>
              <a:t>10</a:t>
            </a:r>
            <a:r>
              <a:rPr lang="zh-CN" altLang="en-US" kern="0" dirty="0">
                <a:solidFill>
                  <a:srgbClr val="FFC000"/>
                </a:solidFill>
                <a:latin typeface="微软雅黑" pitchFamily="34" charset="-122"/>
                <a:ea typeface="微软雅黑" pitchFamily="34" charset="-122"/>
                <a:sym typeface="+mn-ea"/>
              </a:rPr>
              <a:t>、工作流支持（</a:t>
            </a:r>
            <a:r>
              <a:rPr lang="en-US" altLang="zh-CN" kern="0" dirty="0">
                <a:solidFill>
                  <a:srgbClr val="FFC000"/>
                </a:solidFill>
                <a:latin typeface="微软雅黑" pitchFamily="34" charset="-122"/>
                <a:ea typeface="微软雅黑" pitchFamily="34" charset="-122"/>
                <a:sym typeface="+mn-ea"/>
              </a:rPr>
              <a:t>8612</a:t>
            </a:r>
            <a:r>
              <a:rPr lang="zh-CN" altLang="en-US" kern="0" dirty="0">
                <a:solidFill>
                  <a:srgbClr val="FFC000"/>
                </a:solidFill>
                <a:latin typeface="微软雅黑" pitchFamily="34" charset="-122"/>
                <a:ea typeface="微软雅黑" pitchFamily="34" charset="-122"/>
                <a:sym typeface="+mn-ea"/>
              </a:rPr>
              <a:t>版本及以上）</a:t>
            </a:r>
            <a:endParaRPr lang="en-US" altLang="zh-CN" kern="0" dirty="0">
              <a:solidFill>
                <a:srgbClr val="FFC000"/>
              </a:solidFill>
              <a:latin typeface="微软雅黑" pitchFamily="34" charset="-122"/>
              <a:ea typeface="微软雅黑" pitchFamily="34" charset="-122"/>
              <a:sym typeface="+mn-ea"/>
            </a:endParaRPr>
          </a:p>
          <a:p>
            <a:r>
              <a:rPr lang="zh-CN" altLang="en-US" sz="1400" kern="0" dirty="0">
                <a:solidFill>
                  <a:schemeClr val="bg1"/>
                </a:solidFill>
                <a:latin typeface="微软雅黑" pitchFamily="34" charset="-122"/>
                <a:ea typeface="微软雅黑" pitchFamily="34" charset="-122"/>
                <a:sym typeface="+mn-ea"/>
              </a:rPr>
              <a:t>模板已经支持提交，撤回，提交生效，审批意见查看，反审批等，需要时在视图配置相关的按钮即可。</a:t>
            </a:r>
            <a:endParaRPr lang="en-US" altLang="zh-CN" sz="1400" kern="0" dirty="0">
              <a:solidFill>
                <a:schemeClr val="bg1"/>
              </a:solidFill>
              <a:latin typeface="微软雅黑" pitchFamily="34" charset="-122"/>
              <a:ea typeface="微软雅黑" pitchFamily="34" charset="-122"/>
              <a:sym typeface="+mn-ea"/>
            </a:endParaRPr>
          </a:p>
          <a:p>
            <a:endParaRPr lang="zh-CN" altLang="en-US" dirty="0"/>
          </a:p>
        </p:txBody>
      </p:sp>
      <p:pic>
        <p:nvPicPr>
          <p:cNvPr id="2" name="图片 1">
            <a:extLst>
              <a:ext uri="{FF2B5EF4-FFF2-40B4-BE49-F238E27FC236}">
                <a16:creationId xmlns:a16="http://schemas.microsoft.com/office/drawing/2014/main" xmlns="" id="{E5F27451-753C-4E7E-A5C0-625148B554F5}"/>
              </a:ext>
            </a:extLst>
          </p:cNvPr>
          <p:cNvPicPr>
            <a:picLocks noChangeAspect="1"/>
          </p:cNvPicPr>
          <p:nvPr/>
        </p:nvPicPr>
        <p:blipFill>
          <a:blip r:embed="rId3"/>
          <a:stretch>
            <a:fillRect/>
          </a:stretch>
        </p:blipFill>
        <p:spPr>
          <a:xfrm>
            <a:off x="312602" y="1227199"/>
            <a:ext cx="8491295" cy="3744000"/>
          </a:xfrm>
          <a:prstGeom prst="rect">
            <a:avLst/>
          </a:prstGeom>
        </p:spPr>
      </p:pic>
    </p:spTree>
    <p:extLst>
      <p:ext uri="{BB962C8B-B14F-4D97-AF65-F5344CB8AC3E}">
        <p14:creationId xmlns:p14="http://schemas.microsoft.com/office/powerpoint/2010/main" val="35762603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nvSpPr>
        <p:spPr>
          <a:xfrm>
            <a:off x="421206" y="47726"/>
            <a:ext cx="8396441" cy="365447"/>
          </a:xfrm>
          <a:prstGeom prst="rect">
            <a:avLst/>
          </a:prstGeom>
          <a:noFill/>
          <a:ln w="9525">
            <a:noFill/>
            <a:miter lim="800000"/>
          </a:ln>
        </p:spPr>
        <p:txBody>
          <a:bodyPr vert="horz" wrap="square" lIns="0" tIns="0" rIns="0" bIns="0" numCol="1" anchor="t" anchorCtr="0" compatLnSpc="1"/>
          <a:lstStyle>
            <a:lvl1pPr algn="l" defTabSz="457200" rtl="0" eaLnBrk="1" latinLnBrk="0" hangingPunct="1">
              <a:spcBef>
                <a:spcPct val="0"/>
              </a:spcBef>
              <a:buNone/>
              <a:defRPr sz="2400" b="1" i="0" kern="1200">
                <a:solidFill>
                  <a:schemeClr val="bg1"/>
                </a:solidFill>
                <a:latin typeface="微软雅黑" panose="020B0503020204020204" charset="-122"/>
                <a:ea typeface="微软雅黑" panose="020B0503020204020204" charset="-122"/>
                <a:cs typeface="微软雅黑" panose="020B0503020204020204" charset="-122"/>
              </a:defRPr>
            </a:lvl1pPr>
          </a:lstStyle>
          <a:p>
            <a:r>
              <a:rPr lang="zh-CN" altLang="en-US" kern="0" dirty="0">
                <a:solidFill>
                  <a:srgbClr val="FFC000"/>
                </a:solidFill>
              </a:rPr>
              <a:t>金</a:t>
            </a:r>
            <a:r>
              <a:rPr lang="en-US" altLang="zh-CN" kern="0" dirty="0" err="1">
                <a:solidFill>
                  <a:srgbClr val="FFC000"/>
                </a:solidFill>
              </a:rPr>
              <a:t>蝶s</a:t>
            </a:r>
            <a:r>
              <a:rPr lang="en-US" altLang="zh-CN" kern="0" dirty="0">
                <a:solidFill>
                  <a:srgbClr val="FFC000"/>
                </a:solidFill>
              </a:rPr>
              <a:t>-HR Cloud DEP</a:t>
            </a:r>
            <a:r>
              <a:rPr lang="zh-CN" altLang="en-US" kern="0" dirty="0">
                <a:solidFill>
                  <a:srgbClr val="FFC000"/>
                </a:solidFill>
              </a:rPr>
              <a:t>单据自动生成</a:t>
            </a:r>
            <a:r>
              <a:rPr lang="zh-CN" altLang="en-US" kern="0" dirty="0">
                <a:solidFill>
                  <a:srgbClr val="FFC000"/>
                </a:solidFill>
                <a:sym typeface="+mn-ea"/>
              </a:rPr>
              <a:t>应用实践</a:t>
            </a:r>
            <a:endParaRPr lang="en-US" altLang="zh-CN" kern="0" dirty="0">
              <a:solidFill>
                <a:srgbClr val="FFC000"/>
              </a:solidFill>
              <a:sym typeface="+mn-ea"/>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274" y="738294"/>
            <a:ext cx="8472497" cy="3906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32586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21206" y="47726"/>
            <a:ext cx="8396441" cy="525716"/>
          </a:xfrm>
        </p:spPr>
        <p:txBody>
          <a:bodyPr/>
          <a:lstStyle/>
          <a:p>
            <a:r>
              <a:rPr lang="zh-CN" altLang="en-US" kern="0" dirty="0">
                <a:solidFill>
                  <a:srgbClr val="FFC000"/>
                </a:solidFill>
              </a:rPr>
              <a:t>金</a:t>
            </a:r>
            <a:r>
              <a:rPr lang="en-US" altLang="zh-CN" kern="0" dirty="0" err="1">
                <a:solidFill>
                  <a:srgbClr val="FFC000"/>
                </a:solidFill>
              </a:rPr>
              <a:t>蝶s</a:t>
            </a:r>
            <a:r>
              <a:rPr lang="en-US" altLang="zh-CN" kern="0" dirty="0">
                <a:solidFill>
                  <a:srgbClr val="FFC000"/>
                </a:solidFill>
              </a:rPr>
              <a:t>-HR Cloud DEP</a:t>
            </a:r>
            <a:r>
              <a:rPr lang="zh-CN" altLang="en-US" kern="0" dirty="0">
                <a:solidFill>
                  <a:srgbClr val="FFC000"/>
                </a:solidFill>
              </a:rPr>
              <a:t>单据自动生成</a:t>
            </a:r>
            <a:r>
              <a:rPr lang="zh-CN" altLang="en-US" kern="0" dirty="0">
                <a:solidFill>
                  <a:srgbClr val="FFC000"/>
                </a:solidFill>
                <a:sym typeface="+mn-ea"/>
              </a:rPr>
              <a:t>应用实践</a:t>
            </a:r>
            <a:endParaRPr lang="zh-CN" altLang="en-US" kern="0" dirty="0">
              <a:solidFill>
                <a:srgbClr val="FFC000"/>
              </a:solidFill>
              <a:latin typeface="微软雅黑" panose="020B0503020204020204" charset="-122"/>
              <a:ea typeface="微软雅黑" panose="020B0503020204020204" charset="-122"/>
              <a:sym typeface="+mn-ea"/>
            </a:endParaRPr>
          </a:p>
        </p:txBody>
      </p:sp>
      <p:sp>
        <p:nvSpPr>
          <p:cNvPr id="2" name="TextBox 1"/>
          <p:cNvSpPr txBox="1"/>
          <p:nvPr/>
        </p:nvSpPr>
        <p:spPr>
          <a:xfrm>
            <a:off x="421206" y="573442"/>
            <a:ext cx="5724644" cy="369332"/>
          </a:xfrm>
          <a:prstGeom prst="rect">
            <a:avLst/>
          </a:prstGeom>
          <a:noFill/>
        </p:spPr>
        <p:txBody>
          <a:bodyPr wrap="none" rtlCol="0">
            <a:spAutoFit/>
          </a:bodyPr>
          <a:lstStyle/>
          <a:p>
            <a:r>
              <a:rPr lang="en-US" altLang="zh-CN" dirty="0">
                <a:solidFill>
                  <a:srgbClr val="FFC000"/>
                </a:solidFill>
                <a:latin typeface="微软雅黑" pitchFamily="34" charset="-122"/>
                <a:ea typeface="微软雅黑" pitchFamily="34" charset="-122"/>
              </a:rPr>
              <a:t>11</a:t>
            </a:r>
            <a:r>
              <a:rPr lang="zh-CN" altLang="en-US" dirty="0">
                <a:solidFill>
                  <a:srgbClr val="FFC000"/>
                </a:solidFill>
                <a:latin typeface="微软雅黑" pitchFamily="34" charset="-122"/>
                <a:ea typeface="微软雅黑" pitchFamily="34" charset="-122"/>
              </a:rPr>
              <a:t>、登录分配了权限的用户即可使用自定义单据功能了</a:t>
            </a:r>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635" y="1072191"/>
            <a:ext cx="8446387" cy="385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nvSpPr>
        <p:spPr>
          <a:xfrm>
            <a:off x="421206" y="47726"/>
            <a:ext cx="8396441" cy="525716"/>
          </a:xfrm>
          <a:prstGeom prst="rect">
            <a:avLst/>
          </a:prstGeom>
          <a:noFill/>
          <a:ln w="9525">
            <a:noFill/>
            <a:miter lim="800000"/>
          </a:ln>
        </p:spPr>
        <p:txBody>
          <a:bodyPr vert="horz" wrap="square" lIns="0" tIns="0" rIns="0" bIns="0" numCol="1" anchor="t" anchorCtr="0" compatLnSpc="1"/>
          <a:lstStyle>
            <a:lvl1pPr algn="l" defTabSz="457200" rtl="0" eaLnBrk="1" latinLnBrk="0" hangingPunct="1">
              <a:spcBef>
                <a:spcPct val="0"/>
              </a:spcBef>
              <a:buNone/>
              <a:defRPr sz="2400" b="1" i="0" kern="1200">
                <a:solidFill>
                  <a:schemeClr val="bg1"/>
                </a:solidFill>
                <a:latin typeface="微软雅黑" panose="020B0503020204020204" charset="-122"/>
                <a:ea typeface="微软雅黑" panose="020B0503020204020204" charset="-122"/>
                <a:cs typeface="微软雅黑" panose="020B0503020204020204" charset="-122"/>
              </a:defRPr>
            </a:lvl1pPr>
          </a:lstStyle>
          <a:p>
            <a:r>
              <a:rPr lang="zh-CN" altLang="en-US" kern="0" dirty="0">
                <a:solidFill>
                  <a:srgbClr val="FFC000"/>
                </a:solidFill>
              </a:rPr>
              <a:t>金</a:t>
            </a:r>
            <a:r>
              <a:rPr lang="en-US" altLang="zh-CN" kern="0" dirty="0" err="1">
                <a:solidFill>
                  <a:srgbClr val="FFC000"/>
                </a:solidFill>
              </a:rPr>
              <a:t>蝶s</a:t>
            </a:r>
            <a:r>
              <a:rPr lang="en-US" altLang="zh-CN" kern="0" dirty="0">
                <a:solidFill>
                  <a:srgbClr val="FFC000"/>
                </a:solidFill>
              </a:rPr>
              <a:t>-HR Cloud DEP</a:t>
            </a:r>
            <a:r>
              <a:rPr lang="zh-CN" altLang="en-US" kern="0" dirty="0">
                <a:solidFill>
                  <a:srgbClr val="FFC000"/>
                </a:solidFill>
              </a:rPr>
              <a:t>单据自动生成</a:t>
            </a:r>
            <a:r>
              <a:rPr lang="zh-CN" altLang="en-US" kern="0" dirty="0">
                <a:solidFill>
                  <a:srgbClr val="FFC000"/>
                </a:solidFill>
                <a:sym typeface="+mn-ea"/>
              </a:rPr>
              <a:t>应用实践</a:t>
            </a:r>
            <a:endParaRPr lang="zh-CN" altLang="en-US" kern="0" dirty="0">
              <a:solidFill>
                <a:srgbClr val="FFC000"/>
              </a:solidFill>
              <a:latin typeface="微软雅黑" panose="020B0503020204020204" charset="-122"/>
              <a:ea typeface="微软雅黑" panose="020B0503020204020204" charset="-122"/>
              <a:sym typeface="+mn-ea"/>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772" y="412596"/>
            <a:ext cx="8460000" cy="2483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772" y="2678177"/>
            <a:ext cx="8466875" cy="241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32001" y="148267"/>
            <a:ext cx="8396441" cy="525716"/>
          </a:xfrm>
        </p:spPr>
        <p:txBody>
          <a:bodyPr/>
          <a:lstStyle/>
          <a:p>
            <a:r>
              <a:rPr lang="zh-CN" altLang="en-US" kern="0" dirty="0">
                <a:solidFill>
                  <a:srgbClr val="FFC000"/>
                </a:solidFill>
                <a:latin typeface="微软雅黑" panose="020B0503020204020204" charset="-122"/>
                <a:ea typeface="微软雅黑" panose="020B0503020204020204" charset="-122"/>
              </a:rPr>
              <a:t>常见问题</a:t>
            </a:r>
          </a:p>
        </p:txBody>
      </p:sp>
      <p:sp>
        <p:nvSpPr>
          <p:cNvPr id="6" name="文本框 5"/>
          <p:cNvSpPr txBox="1"/>
          <p:nvPr/>
        </p:nvSpPr>
        <p:spPr>
          <a:xfrm>
            <a:off x="261310" y="543229"/>
            <a:ext cx="8279863" cy="1800493"/>
          </a:xfrm>
          <a:prstGeom prst="rect">
            <a:avLst/>
          </a:prstGeom>
          <a:noFill/>
        </p:spPr>
        <p:txBody>
          <a:bodyPr wrap="square" rtlCol="0">
            <a:spAutoFit/>
          </a:bodyPr>
          <a:lstStyle/>
          <a:p>
            <a:pPr algn="l">
              <a:lnSpc>
                <a:spcPct val="150000"/>
              </a:lnSpc>
            </a:pPr>
            <a:r>
              <a:rPr lang="en-US" altLang="zh-CN" dirty="0">
                <a:solidFill>
                  <a:srgbClr val="FFC000"/>
                </a:solidFill>
                <a:latin typeface="微软雅黑" panose="020B0503020204020204" charset="-122"/>
                <a:ea typeface="微软雅黑" panose="020B0503020204020204" charset="-122"/>
              </a:rPr>
              <a:t>Q1</a:t>
            </a:r>
            <a:r>
              <a:rPr lang="zh-CN" altLang="en-US" dirty="0">
                <a:solidFill>
                  <a:srgbClr val="FFC000"/>
                </a:solidFill>
                <a:latin typeface="微软雅黑" panose="020B0503020204020204" charset="-122"/>
                <a:ea typeface="微软雅黑" panose="020B0503020204020204" charset="-122"/>
              </a:rPr>
              <a:t>、二开单据如何重写标准功能或自定义功能按钮</a:t>
            </a:r>
          </a:p>
          <a:p>
            <a:pPr>
              <a:lnSpc>
                <a:spcPct val="150000"/>
              </a:lnSpc>
            </a:pPr>
            <a:r>
              <a:rPr lang="zh-CN" altLang="en-US" sz="1400" dirty="0">
                <a:solidFill>
                  <a:schemeClr val="bg1"/>
                </a:solidFill>
                <a:latin typeface="微软雅黑" panose="020B0503020204020204" charset="-122"/>
                <a:ea typeface="微软雅黑" panose="020B0503020204020204" charset="-122"/>
              </a:rPr>
              <a:t>二开人员可自定义</a:t>
            </a:r>
            <a:r>
              <a:rPr lang="en-US" altLang="zh-CN" sz="1400" dirty="0" err="1">
                <a:solidFill>
                  <a:schemeClr val="bg1"/>
                </a:solidFill>
                <a:latin typeface="微软雅黑" panose="020B0503020204020204" charset="-122"/>
                <a:ea typeface="微软雅黑" panose="020B0503020204020204" charset="-122"/>
              </a:rPr>
              <a:t>js</a:t>
            </a:r>
            <a:r>
              <a:rPr lang="zh-CN" altLang="en-US" sz="1400" dirty="0">
                <a:solidFill>
                  <a:schemeClr val="bg1"/>
                </a:solidFill>
                <a:latin typeface="微软雅黑" panose="020B0503020204020204" charset="-122"/>
                <a:ea typeface="微软雅黑" panose="020B0503020204020204" charset="-122"/>
              </a:rPr>
              <a:t>继承标准</a:t>
            </a:r>
            <a:r>
              <a:rPr lang="en-US" altLang="zh-CN" sz="1400" dirty="0" err="1">
                <a:solidFill>
                  <a:schemeClr val="bg1"/>
                </a:solidFill>
                <a:latin typeface="微软雅黑" panose="020B0503020204020204" charset="-122"/>
                <a:ea typeface="微软雅黑" panose="020B0503020204020204" charset="-122"/>
              </a:rPr>
              <a:t>js</a:t>
            </a:r>
            <a:r>
              <a:rPr lang="en-US" altLang="zh-CN" sz="1400" dirty="0">
                <a:solidFill>
                  <a:schemeClr val="bg1"/>
                </a:solidFill>
                <a:latin typeface="微软雅黑" panose="020B0503020204020204" charset="-122"/>
                <a:ea typeface="微软雅黑" panose="020B0503020204020204" charset="-122"/>
              </a:rPr>
              <a:t>(</a:t>
            </a:r>
            <a:r>
              <a:rPr lang="zh-CN" altLang="en-US" sz="1400" dirty="0">
                <a:solidFill>
                  <a:schemeClr val="bg1"/>
                </a:solidFill>
                <a:latin typeface="微软雅黑" panose="020B0503020204020204" charset="-122"/>
                <a:ea typeface="微软雅黑" panose="020B0503020204020204" charset="-122"/>
              </a:rPr>
              <a:t>表单为</a:t>
            </a:r>
            <a:r>
              <a:rPr lang="en-US" altLang="zh-CN" sz="1400" dirty="0">
                <a:solidFill>
                  <a:schemeClr val="bg1"/>
                </a:solidFill>
                <a:latin typeface="微软雅黑" panose="020B0503020204020204" charset="-122"/>
                <a:ea typeface="微软雅黑" panose="020B0503020204020204" charset="-122"/>
              </a:rPr>
              <a:t>DepCustomBillEdit.js,</a:t>
            </a:r>
            <a:r>
              <a:rPr lang="zh-CN" altLang="en-US" sz="1400" dirty="0">
                <a:solidFill>
                  <a:schemeClr val="bg1"/>
                </a:solidFill>
                <a:latin typeface="微软雅黑" panose="020B0503020204020204" charset="-122"/>
                <a:ea typeface="微软雅黑" panose="020B0503020204020204" charset="-122"/>
              </a:rPr>
              <a:t>列表为</a:t>
            </a:r>
            <a:r>
              <a:rPr lang="en-US" altLang="zh-CN" sz="1400" dirty="0">
                <a:solidFill>
                  <a:schemeClr val="bg1"/>
                </a:solidFill>
                <a:latin typeface="微软雅黑" panose="020B0503020204020204" charset="-122"/>
                <a:ea typeface="微软雅黑" panose="020B0503020204020204" charset="-122"/>
              </a:rPr>
              <a:t>DepCustomBillList.js</a:t>
            </a:r>
            <a:r>
              <a:rPr lang="en-US" altLang="zh-CN" sz="1400" dirty="0"/>
              <a:t> </a:t>
            </a:r>
            <a:r>
              <a:rPr lang="en-US" altLang="zh-CN" sz="1400" dirty="0">
                <a:solidFill>
                  <a:schemeClr val="bg1"/>
                </a:solidFill>
                <a:latin typeface="微软雅黑" panose="020B0503020204020204" charset="-122"/>
                <a:ea typeface="微软雅黑" panose="020B0503020204020204" charset="-122"/>
              </a:rPr>
              <a:t>)</a:t>
            </a:r>
            <a:r>
              <a:rPr lang="zh-CN" altLang="en-US" sz="1400" dirty="0">
                <a:solidFill>
                  <a:schemeClr val="bg1"/>
                </a:solidFill>
                <a:latin typeface="微软雅黑" panose="020B0503020204020204" charset="-122"/>
                <a:ea typeface="微软雅黑" panose="020B0503020204020204" charset="-122"/>
              </a:rPr>
              <a:t>重写标准功能方法或者新增方法，也可自定义</a:t>
            </a:r>
            <a:r>
              <a:rPr lang="en-US" altLang="zh-CN" sz="1400" dirty="0">
                <a:solidFill>
                  <a:schemeClr val="bg1"/>
                </a:solidFill>
                <a:latin typeface="微软雅黑" panose="020B0503020204020204" charset="-122"/>
                <a:ea typeface="微软雅黑" panose="020B0503020204020204" charset="-122"/>
              </a:rPr>
              <a:t>handler</a:t>
            </a:r>
            <a:r>
              <a:rPr lang="zh-CN" altLang="en-US" sz="1400" dirty="0">
                <a:solidFill>
                  <a:schemeClr val="bg1"/>
                </a:solidFill>
                <a:latin typeface="微软雅黑" panose="020B0503020204020204" charset="-122"/>
                <a:ea typeface="微软雅黑" panose="020B0503020204020204" charset="-122"/>
              </a:rPr>
              <a:t>继承标准</a:t>
            </a:r>
            <a:r>
              <a:rPr lang="en-US" altLang="zh-CN" sz="1400" dirty="0">
                <a:solidFill>
                  <a:schemeClr val="bg1"/>
                </a:solidFill>
                <a:latin typeface="微软雅黑" panose="020B0503020204020204" charset="-122"/>
                <a:ea typeface="微软雅黑" panose="020B0503020204020204" charset="-122"/>
              </a:rPr>
              <a:t>handler</a:t>
            </a:r>
            <a:r>
              <a:rPr lang="zh-CN" altLang="en-US" sz="1400" dirty="0">
                <a:solidFill>
                  <a:schemeClr val="bg1"/>
                </a:solidFill>
                <a:latin typeface="微软雅黑" panose="020B0503020204020204" charset="-122"/>
                <a:ea typeface="微软雅黑" panose="020B0503020204020204" charset="-122"/>
              </a:rPr>
              <a:t>（表单为</a:t>
            </a:r>
            <a:r>
              <a:rPr lang="en-US" altLang="zh-CN" sz="1400" dirty="0" err="1">
                <a:solidFill>
                  <a:schemeClr val="bg1"/>
                </a:solidFill>
                <a:latin typeface="微软雅黑" panose="020B0503020204020204" charset="-122"/>
                <a:ea typeface="微软雅黑" panose="020B0503020204020204" charset="-122"/>
              </a:rPr>
              <a:t>DEPCustomBillEditHandler</a:t>
            </a:r>
            <a:r>
              <a:rPr lang="en-US" altLang="zh-CN" sz="1400" dirty="0">
                <a:solidFill>
                  <a:schemeClr val="bg1"/>
                </a:solidFill>
                <a:latin typeface="微软雅黑" panose="020B0503020204020204" charset="-122"/>
                <a:ea typeface="微软雅黑" panose="020B0503020204020204" charset="-122"/>
              </a:rPr>
              <a:t>,</a:t>
            </a:r>
            <a:r>
              <a:rPr lang="zh-CN" altLang="en-US" sz="1400" dirty="0">
                <a:solidFill>
                  <a:schemeClr val="bg1"/>
                </a:solidFill>
                <a:latin typeface="微软雅黑" panose="020B0503020204020204" charset="-122"/>
                <a:ea typeface="微软雅黑" panose="020B0503020204020204" charset="-122"/>
              </a:rPr>
              <a:t>列表为</a:t>
            </a:r>
            <a:r>
              <a:rPr lang="en-US" altLang="zh-CN" sz="1400" dirty="0" err="1">
                <a:solidFill>
                  <a:schemeClr val="bg1"/>
                </a:solidFill>
                <a:latin typeface="微软雅黑" panose="020B0503020204020204" charset="-122"/>
                <a:ea typeface="微软雅黑" panose="020B0503020204020204" charset="-122"/>
              </a:rPr>
              <a:t>DEPCustomBillListHandler</a:t>
            </a:r>
            <a:r>
              <a:rPr lang="zh-CN" altLang="en-US" sz="1400" dirty="0">
                <a:solidFill>
                  <a:schemeClr val="bg1"/>
                </a:solidFill>
                <a:latin typeface="微软雅黑" panose="020B0503020204020204" charset="-122"/>
                <a:ea typeface="微软雅黑" panose="020B0503020204020204" charset="-122"/>
              </a:rPr>
              <a:t>）重写标准功能方法或新增方法；同时把视图中</a:t>
            </a:r>
            <a:r>
              <a:rPr lang="en-US" altLang="zh-CN" sz="1400" dirty="0" err="1">
                <a:solidFill>
                  <a:schemeClr val="bg1"/>
                </a:solidFill>
                <a:latin typeface="微软雅黑" panose="020B0503020204020204" charset="-122"/>
                <a:ea typeface="微软雅黑" panose="020B0503020204020204" charset="-122"/>
              </a:rPr>
              <a:t>js</a:t>
            </a:r>
            <a:r>
              <a:rPr lang="zh-CN" altLang="en-US" sz="1400" dirty="0">
                <a:solidFill>
                  <a:schemeClr val="bg1"/>
                </a:solidFill>
                <a:latin typeface="微软雅黑" panose="020B0503020204020204" charset="-122"/>
                <a:ea typeface="微软雅黑" panose="020B0503020204020204" charset="-122"/>
              </a:rPr>
              <a:t>和</a:t>
            </a:r>
            <a:r>
              <a:rPr lang="en-US" altLang="zh-CN" sz="1400" dirty="0">
                <a:solidFill>
                  <a:schemeClr val="bg1"/>
                </a:solidFill>
                <a:latin typeface="微软雅黑" panose="020B0503020204020204" charset="-122"/>
                <a:ea typeface="微软雅黑" panose="020B0503020204020204" charset="-122"/>
              </a:rPr>
              <a:t>handler</a:t>
            </a:r>
            <a:r>
              <a:rPr lang="zh-CN" altLang="en-US" sz="1400" dirty="0">
                <a:solidFill>
                  <a:schemeClr val="bg1"/>
                </a:solidFill>
                <a:latin typeface="微软雅黑" panose="020B0503020204020204" charset="-122"/>
                <a:ea typeface="微软雅黑" panose="020B0503020204020204" charset="-122"/>
              </a:rPr>
              <a:t>改成自定义的</a:t>
            </a:r>
            <a:r>
              <a:rPr lang="en-US" altLang="zh-CN" sz="1400" dirty="0" err="1">
                <a:solidFill>
                  <a:schemeClr val="bg1"/>
                </a:solidFill>
                <a:latin typeface="微软雅黑" panose="020B0503020204020204" charset="-122"/>
                <a:ea typeface="微软雅黑" panose="020B0503020204020204" charset="-122"/>
              </a:rPr>
              <a:t>js</a:t>
            </a:r>
            <a:r>
              <a:rPr lang="zh-CN" altLang="en-US" sz="1400" dirty="0">
                <a:solidFill>
                  <a:schemeClr val="bg1"/>
                </a:solidFill>
                <a:latin typeface="微软雅黑" panose="020B0503020204020204" charset="-122"/>
                <a:ea typeface="微软雅黑" panose="020B0503020204020204" charset="-122"/>
              </a:rPr>
              <a:t>和</a:t>
            </a:r>
            <a:r>
              <a:rPr lang="en-US" altLang="zh-CN" sz="1400" dirty="0">
                <a:solidFill>
                  <a:schemeClr val="bg1"/>
                </a:solidFill>
                <a:latin typeface="微软雅黑" panose="020B0503020204020204" charset="-122"/>
                <a:ea typeface="微软雅黑" panose="020B0503020204020204" charset="-122"/>
              </a:rPr>
              <a:t>handler</a:t>
            </a:r>
          </a:p>
        </p:txBody>
      </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310" y="2229374"/>
            <a:ext cx="8567132" cy="1523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310" y="3779519"/>
            <a:ext cx="8567132" cy="12530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90608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32001" y="216001"/>
            <a:ext cx="8396441" cy="525716"/>
          </a:xfrm>
        </p:spPr>
        <p:txBody>
          <a:bodyPr/>
          <a:lstStyle/>
          <a:p>
            <a:r>
              <a:rPr lang="zh-CN" altLang="en-US" kern="0" dirty="0">
                <a:solidFill>
                  <a:srgbClr val="FFC000"/>
                </a:solidFill>
                <a:latin typeface="微软雅黑" panose="020B0503020204020204" charset="-122"/>
                <a:ea typeface="微软雅黑" panose="020B0503020204020204" charset="-122"/>
              </a:rPr>
              <a:t>常见问题</a:t>
            </a:r>
          </a:p>
        </p:txBody>
      </p:sp>
      <p:sp>
        <p:nvSpPr>
          <p:cNvPr id="6" name="文本框 5"/>
          <p:cNvSpPr txBox="1"/>
          <p:nvPr/>
        </p:nvSpPr>
        <p:spPr>
          <a:xfrm>
            <a:off x="431799" y="633266"/>
            <a:ext cx="7840345" cy="1116075"/>
          </a:xfrm>
          <a:prstGeom prst="rect">
            <a:avLst/>
          </a:prstGeom>
          <a:noFill/>
        </p:spPr>
        <p:txBody>
          <a:bodyPr wrap="square" rtlCol="0">
            <a:spAutoFit/>
          </a:bodyPr>
          <a:lstStyle/>
          <a:p>
            <a:pPr algn="l">
              <a:lnSpc>
                <a:spcPct val="150000"/>
              </a:lnSpc>
            </a:pPr>
            <a:r>
              <a:rPr lang="en-US" altLang="zh-CN" dirty="0">
                <a:solidFill>
                  <a:srgbClr val="FFC000"/>
                </a:solidFill>
                <a:latin typeface="微软雅黑" panose="020B0503020204020204" charset="-122"/>
                <a:ea typeface="微软雅黑" panose="020B0503020204020204" charset="-122"/>
              </a:rPr>
              <a:t>Q2</a:t>
            </a:r>
            <a:r>
              <a:rPr lang="zh-CN" altLang="en-US" dirty="0">
                <a:solidFill>
                  <a:srgbClr val="FFC000"/>
                </a:solidFill>
                <a:latin typeface="微软雅黑" panose="020B0503020204020204" charset="-122"/>
                <a:ea typeface="微软雅黑" panose="020B0503020204020204" charset="-122"/>
              </a:rPr>
              <a:t>、</a:t>
            </a:r>
            <a:r>
              <a:rPr lang="en-US" altLang="zh-CN" dirty="0" err="1">
                <a:solidFill>
                  <a:srgbClr val="FFC000"/>
                </a:solidFill>
                <a:latin typeface="微软雅黑" panose="020B0503020204020204" charset="-122"/>
                <a:ea typeface="微软雅黑" panose="020B0503020204020204" charset="-122"/>
              </a:rPr>
              <a:t>dep</a:t>
            </a:r>
            <a:r>
              <a:rPr lang="zh-CN" altLang="en-US" dirty="0">
                <a:solidFill>
                  <a:srgbClr val="FFC000"/>
                </a:solidFill>
                <a:latin typeface="微软雅黑" panose="020B0503020204020204" charset="-122"/>
                <a:ea typeface="微软雅黑" panose="020B0503020204020204" charset="-122"/>
              </a:rPr>
              <a:t>单据如何扩展</a:t>
            </a:r>
            <a:r>
              <a:rPr lang="en-US" altLang="zh-CN" dirty="0" err="1">
                <a:solidFill>
                  <a:srgbClr val="FFC000"/>
                </a:solidFill>
                <a:latin typeface="微软雅黑" panose="020B0503020204020204" charset="-122"/>
                <a:ea typeface="微软雅黑" panose="020B0503020204020204" charset="-122"/>
              </a:rPr>
              <a:t>controllerBean</a:t>
            </a:r>
            <a:r>
              <a:rPr lang="zh-CN" altLang="en-US" dirty="0">
                <a:solidFill>
                  <a:srgbClr val="FFC000"/>
                </a:solidFill>
                <a:latin typeface="微软雅黑" panose="020B0503020204020204" charset="-122"/>
                <a:ea typeface="微软雅黑" panose="020B0503020204020204" charset="-122"/>
              </a:rPr>
              <a:t>里的方法</a:t>
            </a:r>
            <a:endParaRPr lang="en-US" altLang="zh-CN" dirty="0">
              <a:solidFill>
                <a:srgbClr val="FFC000"/>
              </a:solidFill>
              <a:latin typeface="微软雅黑" panose="020B0503020204020204" charset="-122"/>
              <a:ea typeface="微软雅黑" panose="020B0503020204020204" charset="-122"/>
            </a:endParaRPr>
          </a:p>
          <a:p>
            <a:pPr>
              <a:lnSpc>
                <a:spcPct val="150000"/>
              </a:lnSpc>
            </a:pPr>
            <a:r>
              <a:rPr lang="en-US" altLang="zh-CN" sz="1400" dirty="0">
                <a:solidFill>
                  <a:schemeClr val="bg1"/>
                </a:solidFill>
                <a:latin typeface="微软雅黑" panose="020B0503020204020204" charset="-122"/>
                <a:ea typeface="微软雅黑" panose="020B0503020204020204" charset="-122"/>
                <a:sym typeface="+mn-ea"/>
              </a:rPr>
              <a:t>1</a:t>
            </a:r>
            <a:r>
              <a:rPr lang="zh-CN" altLang="en-US" sz="1400" dirty="0">
                <a:solidFill>
                  <a:schemeClr val="bg1"/>
                </a:solidFill>
                <a:latin typeface="微软雅黑" panose="020B0503020204020204" charset="-122"/>
                <a:ea typeface="微软雅黑" panose="020B0503020204020204" charset="-122"/>
                <a:sym typeface="+mn-ea"/>
              </a:rPr>
              <a:t>、新增一个二开</a:t>
            </a:r>
            <a:r>
              <a:rPr lang="en-US" altLang="zh-CN" sz="1400" dirty="0" err="1">
                <a:solidFill>
                  <a:schemeClr val="bg1"/>
                </a:solidFill>
                <a:latin typeface="微软雅黑" panose="020B0503020204020204" charset="-122"/>
                <a:ea typeface="微软雅黑" panose="020B0503020204020204" charset="-122"/>
              </a:rPr>
              <a:t>controllerBean</a:t>
            </a:r>
            <a:r>
              <a:rPr lang="zh-CN" altLang="en-US" sz="1400" dirty="0">
                <a:solidFill>
                  <a:schemeClr val="bg1"/>
                </a:solidFill>
                <a:latin typeface="微软雅黑" panose="020B0503020204020204" charset="-122"/>
                <a:ea typeface="微软雅黑" panose="020B0503020204020204" charset="-122"/>
              </a:rPr>
              <a:t>继承模板类</a:t>
            </a:r>
            <a:r>
              <a:rPr lang="en-US" altLang="zh-CN" sz="1400" dirty="0" err="1">
                <a:solidFill>
                  <a:schemeClr val="bg1"/>
                </a:solidFill>
                <a:latin typeface="微软雅黑" panose="020B0503020204020204" charset="-122"/>
                <a:ea typeface="微软雅黑" panose="020B0503020204020204" charset="-122"/>
              </a:rPr>
              <a:t>SHRBillBaseTemplateControllerBean</a:t>
            </a:r>
            <a:r>
              <a:rPr lang="zh-CN" altLang="en-US" sz="1400" dirty="0">
                <a:solidFill>
                  <a:schemeClr val="bg1"/>
                </a:solidFill>
                <a:latin typeface="微软雅黑" panose="020B0503020204020204" charset="-122"/>
                <a:ea typeface="微软雅黑" panose="020B0503020204020204" charset="-122"/>
              </a:rPr>
              <a:t>扩展对应方法，二开扩展类命名规则</a:t>
            </a:r>
            <a:r>
              <a:rPr lang="en-US" altLang="zh-CN" sz="1400" dirty="0" err="1">
                <a:solidFill>
                  <a:schemeClr val="bg1"/>
                </a:solidFill>
                <a:latin typeface="微软雅黑" panose="020B0503020204020204" charset="-122"/>
                <a:ea typeface="微软雅黑" panose="020B0503020204020204" charset="-122"/>
              </a:rPr>
              <a:t>xxxxBillControllerBeanEx</a:t>
            </a:r>
            <a:r>
              <a:rPr lang="zh-CN" altLang="en-US" sz="1400" dirty="0">
                <a:solidFill>
                  <a:schemeClr val="bg1"/>
                </a:solidFill>
                <a:latin typeface="微软雅黑" panose="020B0503020204020204" charset="-122"/>
                <a:ea typeface="微软雅黑" panose="020B0503020204020204" charset="-122"/>
              </a:rPr>
              <a:t>，</a:t>
            </a:r>
            <a:r>
              <a:rPr lang="en-US" altLang="zh-CN" sz="1400" dirty="0" err="1">
                <a:solidFill>
                  <a:schemeClr val="bg1"/>
                </a:solidFill>
                <a:latin typeface="微软雅黑" panose="020B0503020204020204" charset="-122"/>
                <a:ea typeface="微软雅黑" panose="020B0503020204020204" charset="-122"/>
              </a:rPr>
              <a:t>xxxx</a:t>
            </a:r>
            <a:r>
              <a:rPr lang="zh-CN" altLang="en-US" sz="1400" dirty="0">
                <a:solidFill>
                  <a:schemeClr val="bg1"/>
                </a:solidFill>
                <a:latin typeface="微软雅黑" panose="020B0503020204020204" charset="-122"/>
                <a:ea typeface="微软雅黑" panose="020B0503020204020204" charset="-122"/>
              </a:rPr>
              <a:t>为实体名称，结尾是</a:t>
            </a:r>
            <a:r>
              <a:rPr lang="en-US" altLang="zh-CN" sz="1400" dirty="0">
                <a:solidFill>
                  <a:schemeClr val="bg1"/>
                </a:solidFill>
                <a:latin typeface="微软雅黑" panose="020B0503020204020204" charset="-122"/>
                <a:ea typeface="微软雅黑" panose="020B0503020204020204" charset="-122"/>
              </a:rPr>
              <a:t>Ex</a:t>
            </a:r>
          </a:p>
        </p:txBody>
      </p:sp>
      <p:pic>
        <p:nvPicPr>
          <p:cNvPr id="5" name="图片 4">
            <a:extLst>
              <a:ext uri="{FF2B5EF4-FFF2-40B4-BE49-F238E27FC236}">
                <a16:creationId xmlns:a16="http://schemas.microsoft.com/office/drawing/2014/main" xmlns="" id="{EE0881C9-333E-45C6-A8CD-7A581B266E6C}"/>
              </a:ext>
            </a:extLst>
          </p:cNvPr>
          <p:cNvPicPr>
            <a:picLocks noChangeAspect="1"/>
          </p:cNvPicPr>
          <p:nvPr/>
        </p:nvPicPr>
        <p:blipFill>
          <a:blip r:embed="rId3"/>
          <a:stretch>
            <a:fillRect/>
          </a:stretch>
        </p:blipFill>
        <p:spPr>
          <a:xfrm>
            <a:off x="281883" y="1805670"/>
            <a:ext cx="8539684" cy="330045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81005" y="1803025"/>
            <a:ext cx="2404241" cy="1527571"/>
          </a:xfrm>
          <a:prstGeom prst="rect">
            <a:avLst/>
          </a:prstGeom>
          <a:noFill/>
          <a:ln w="38100" cmpd="sng">
            <a:solidFill>
              <a:sysClr val="window" lastClr="FFFFFF"/>
            </a:solidFill>
          </a:ln>
        </p:spPr>
        <p:txBody>
          <a:bodyPr anchor="b">
            <a:normAutofit/>
          </a:bodyPr>
          <a:lstStyle/>
          <a:p>
            <a:pPr marL="179705" defTabSz="914400">
              <a:lnSpc>
                <a:spcPct val="120000"/>
              </a:lnSpc>
              <a:defRPr/>
            </a:pPr>
            <a:r>
              <a:rPr lang="zh-CN" altLang="en-US" sz="3200" b="0" dirty="0">
                <a:solidFill>
                  <a:schemeClr val="bg1"/>
                </a:solidFill>
              </a:rPr>
              <a:t>提纲</a:t>
            </a:r>
            <a:r>
              <a:rPr lang="en-US" altLang="zh-CN" sz="3200" b="0" dirty="0">
                <a:solidFill>
                  <a:sysClr val="windowText" lastClr="000000"/>
                </a:solidFill>
              </a:rPr>
              <a:t/>
            </a:r>
            <a:br>
              <a:rPr lang="en-US" altLang="zh-CN" sz="3200" b="0" dirty="0">
                <a:solidFill>
                  <a:sysClr val="windowText" lastClr="000000"/>
                </a:solidFill>
              </a:rPr>
            </a:br>
            <a:r>
              <a:rPr lang="en-US" altLang="zh-CN" sz="1800" b="0" dirty="0">
                <a:solidFill>
                  <a:sysClr val="window" lastClr="FFFFFF"/>
                </a:solidFill>
              </a:rPr>
              <a:t>Outline</a:t>
            </a:r>
            <a:br>
              <a:rPr lang="en-US" altLang="zh-CN" sz="1800" b="0" dirty="0">
                <a:solidFill>
                  <a:sysClr val="window" lastClr="FFFFFF"/>
                </a:solidFill>
              </a:rPr>
            </a:br>
            <a:endParaRPr kumimoji="1" lang="zh-CN" altLang="en-US" sz="1800" b="0" dirty="0">
              <a:solidFill>
                <a:sysClr val="window" lastClr="FFFFFF"/>
              </a:solidFill>
            </a:endParaRPr>
          </a:p>
        </p:txBody>
      </p:sp>
      <p:sp>
        <p:nvSpPr>
          <p:cNvPr id="5" name="内容占位符 1"/>
          <p:cNvSpPr txBox="1"/>
          <p:nvPr/>
        </p:nvSpPr>
        <p:spPr>
          <a:xfrm>
            <a:off x="2943225" y="1010920"/>
            <a:ext cx="5429250" cy="2933700"/>
          </a:xfrm>
          <a:prstGeom prst="rect">
            <a:avLst/>
          </a:prstGeom>
        </p:spPr>
        <p:txBody>
          <a:bodyPr lIns="91430" tIns="45715" rIns="91430" bIns="45715" anchor="ctr">
            <a:noAutofit/>
          </a:bodyPr>
          <a:lstStyle>
            <a:lvl1pPr marL="0" indent="0" algn="l" defTabSz="457200" rtl="0" eaLnBrk="1" latinLnBrk="0" hangingPunct="1">
              <a:spcBef>
                <a:spcPct val="20000"/>
              </a:spcBef>
              <a:buFont typeface="Arial" panose="020B0604020202020204"/>
              <a:buNone/>
              <a:defRPr sz="1600" b="0" i="0" kern="1200">
                <a:solidFill>
                  <a:schemeClr val="tx1"/>
                </a:solidFill>
                <a:latin typeface="Arial" panose="020B0604020202020204"/>
                <a:ea typeface="+mn-ea"/>
                <a:cs typeface="Arial" panose="020B0604020202020204"/>
              </a:defRPr>
            </a:lvl1pPr>
            <a:lvl2pPr marL="457200" indent="0" algn="l" defTabSz="457200" rtl="0" eaLnBrk="1" latinLnBrk="0" hangingPunct="1">
              <a:spcBef>
                <a:spcPct val="20000"/>
              </a:spcBef>
              <a:buFont typeface="Arial" panose="020B0604020202020204"/>
              <a:buNone/>
              <a:defRPr sz="1600" b="0" i="0" kern="1200">
                <a:solidFill>
                  <a:schemeClr val="tx1"/>
                </a:solidFill>
                <a:latin typeface="Arial" panose="020B0604020202020204"/>
                <a:ea typeface="+mn-ea"/>
                <a:cs typeface="Arial" panose="020B0604020202020204"/>
              </a:defRPr>
            </a:lvl2pPr>
            <a:lvl3pPr marL="914400" indent="0" algn="l" defTabSz="457200" rtl="0" eaLnBrk="1" latinLnBrk="0" hangingPunct="1">
              <a:spcBef>
                <a:spcPct val="20000"/>
              </a:spcBef>
              <a:buFont typeface="Arial" panose="020B0604020202020204"/>
              <a:buNone/>
              <a:defRPr sz="1600" b="0" i="0" kern="1200">
                <a:solidFill>
                  <a:schemeClr val="tx1"/>
                </a:solidFill>
                <a:latin typeface="Arial" panose="020B0604020202020204"/>
                <a:ea typeface="+mn-ea"/>
                <a:cs typeface="Arial" panose="020B0604020202020204"/>
              </a:defRPr>
            </a:lvl3pPr>
            <a:lvl4pPr marL="1371600" indent="0" algn="l" defTabSz="457200" rtl="0" eaLnBrk="1" latinLnBrk="0" hangingPunct="1">
              <a:spcBef>
                <a:spcPct val="20000"/>
              </a:spcBef>
              <a:buFont typeface="Arial" panose="020B0604020202020204"/>
              <a:buNone/>
              <a:defRPr sz="1600" b="0" i="0" kern="1200">
                <a:solidFill>
                  <a:schemeClr val="tx1"/>
                </a:solidFill>
                <a:latin typeface="Arial" panose="020B0604020202020204"/>
                <a:ea typeface="+mn-ea"/>
                <a:cs typeface="Arial" panose="020B0604020202020204"/>
              </a:defRPr>
            </a:lvl4pPr>
            <a:lvl5pPr marL="1828800" indent="0" algn="l" defTabSz="457200" rtl="0" eaLnBrk="1" latinLnBrk="0" hangingPunct="1">
              <a:spcBef>
                <a:spcPct val="20000"/>
              </a:spcBef>
              <a:buFont typeface="Arial" panose="020B0604020202020204"/>
              <a:buNone/>
              <a:defRPr sz="1600" b="0" i="0" kern="1200">
                <a:solidFill>
                  <a:schemeClr val="tx1"/>
                </a:solidFill>
                <a:latin typeface="Arial" panose="020B0604020202020204"/>
                <a:ea typeface="+mn-ea"/>
                <a:cs typeface="Arial" panose="020B0604020202020204"/>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457200" marR="0" lvl="1" indent="-342900" algn="l" defTabSz="457200" rtl="0" eaLnBrk="1" fontAlgn="auto" latinLnBrk="0" hangingPunct="1">
              <a:lnSpc>
                <a:spcPct val="150000"/>
              </a:lnSpc>
              <a:spcBef>
                <a:spcPct val="20000"/>
              </a:spcBef>
              <a:spcAft>
                <a:spcPts val="0"/>
              </a:spcAft>
              <a:buClrTx/>
              <a:buSzTx/>
              <a:buFont typeface="Wingdings" panose="05000000000000000000" pitchFamily="2" charset="2"/>
              <a:buChar char="n"/>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Arial" panose="020B0604020202020204"/>
              </a:rPr>
              <a:t>功能背景</a:t>
            </a:r>
          </a:p>
          <a:p>
            <a:pPr marL="457200" marR="0" lvl="1" indent="-342900" algn="l" defTabSz="457200" rtl="0" eaLnBrk="1" fontAlgn="auto" latinLnBrk="0" hangingPunct="1">
              <a:lnSpc>
                <a:spcPct val="150000"/>
              </a:lnSpc>
              <a:spcBef>
                <a:spcPct val="20000"/>
              </a:spcBef>
              <a:spcAft>
                <a:spcPts val="0"/>
              </a:spcAft>
              <a:buClrTx/>
              <a:buSzTx/>
              <a:buFont typeface="Wingdings" panose="05000000000000000000" pitchFamily="2" charset="2"/>
              <a:buChar char="n"/>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Arial" panose="020B0604020202020204"/>
              </a:rPr>
              <a:t>适用范围</a:t>
            </a:r>
          </a:p>
          <a:p>
            <a:pPr marL="457200" marR="0" lvl="1" indent="-342900" algn="l" defTabSz="457200" rtl="0" eaLnBrk="1" fontAlgn="auto" latinLnBrk="0" hangingPunct="1">
              <a:lnSpc>
                <a:spcPct val="150000"/>
              </a:lnSpc>
              <a:spcBef>
                <a:spcPct val="20000"/>
              </a:spcBef>
              <a:spcAft>
                <a:spcPts val="0"/>
              </a:spcAft>
              <a:buClrTx/>
              <a:buSzTx/>
              <a:buFont typeface="Wingdings" panose="05000000000000000000" pitchFamily="2" charset="2"/>
              <a:buChar char="n"/>
              <a:defRPr/>
            </a:pPr>
            <a:r>
              <a:rPr lang="zh-CN" altLang="en-US" sz="1800" noProof="0" dirty="0">
                <a:solidFill>
                  <a:prstClr val="white"/>
                </a:solidFill>
                <a:latin typeface="微软雅黑" panose="020B0503020204020204" charset="-122"/>
                <a:ea typeface="微软雅黑" panose="020B0503020204020204" charset="-122"/>
              </a:rPr>
              <a:t>操作步骤</a:t>
            </a:r>
            <a:endParaRPr kumimoji="0" lang="zh-CN" altLang="en-US" sz="18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Arial" panose="020B0604020202020204"/>
            </a:endParaRPr>
          </a:p>
          <a:p>
            <a:pPr marL="457200" marR="0" lvl="1" indent="-342900" algn="l" defTabSz="457200" rtl="0" eaLnBrk="1" fontAlgn="auto" latinLnBrk="0" hangingPunct="1">
              <a:lnSpc>
                <a:spcPct val="150000"/>
              </a:lnSpc>
              <a:spcBef>
                <a:spcPct val="20000"/>
              </a:spcBef>
              <a:spcAft>
                <a:spcPts val="0"/>
              </a:spcAft>
              <a:buClrTx/>
              <a:buSzTx/>
              <a:buFont typeface="Wingdings" panose="05000000000000000000" pitchFamily="2" charset="2"/>
              <a:buChar char="n"/>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Arial" panose="020B0604020202020204"/>
              </a:rPr>
              <a:t>常见问题解答</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xmlns="" id="{89970B9D-E667-4310-AF7C-AD082E46A2C3}"/>
              </a:ext>
            </a:extLst>
          </p:cNvPr>
          <p:cNvSpPr>
            <a:spLocks noGrp="1"/>
          </p:cNvSpPr>
          <p:nvPr>
            <p:ph type="title"/>
          </p:nvPr>
        </p:nvSpPr>
        <p:spPr/>
        <p:txBody>
          <a:bodyPr/>
          <a:lstStyle/>
          <a:p>
            <a:r>
              <a:rPr lang="zh-CN" altLang="en-US" dirty="0">
                <a:solidFill>
                  <a:srgbClr val="FFC000"/>
                </a:solidFill>
              </a:rPr>
              <a:t>常见问题</a:t>
            </a:r>
            <a:endParaRPr lang="zh-CN" altLang="en-US" dirty="0"/>
          </a:p>
        </p:txBody>
      </p:sp>
      <p:sp>
        <p:nvSpPr>
          <p:cNvPr id="5" name="矩形 4">
            <a:extLst>
              <a:ext uri="{FF2B5EF4-FFF2-40B4-BE49-F238E27FC236}">
                <a16:creationId xmlns:a16="http://schemas.microsoft.com/office/drawing/2014/main" xmlns="" id="{18808321-92F5-42E1-ACEB-06F2A8077311}"/>
              </a:ext>
            </a:extLst>
          </p:cNvPr>
          <p:cNvSpPr/>
          <p:nvPr/>
        </p:nvSpPr>
        <p:spPr>
          <a:xfrm>
            <a:off x="347197" y="656382"/>
            <a:ext cx="6500490" cy="458908"/>
          </a:xfrm>
          <a:prstGeom prst="rect">
            <a:avLst/>
          </a:prstGeom>
        </p:spPr>
        <p:txBody>
          <a:bodyPr wrap="square">
            <a:spAutoFit/>
          </a:bodyPr>
          <a:lstStyle/>
          <a:p>
            <a:pPr>
              <a:lnSpc>
                <a:spcPct val="150000"/>
              </a:lnSpc>
            </a:pPr>
            <a:r>
              <a:rPr lang="en-US" altLang="zh-CN" dirty="0">
                <a:solidFill>
                  <a:schemeClr val="bg1"/>
                </a:solidFill>
                <a:latin typeface="微软雅黑" panose="020B0503020204020204" charset="-122"/>
                <a:ea typeface="微软雅黑" panose="020B0503020204020204" charset="-122"/>
              </a:rPr>
              <a:t>2</a:t>
            </a:r>
            <a:r>
              <a:rPr lang="zh-CN" altLang="en-US" dirty="0">
                <a:solidFill>
                  <a:schemeClr val="bg1"/>
                </a:solidFill>
                <a:latin typeface="微软雅黑" panose="020B0503020204020204" charset="-122"/>
                <a:ea typeface="微软雅黑" panose="020B0503020204020204" charset="-122"/>
              </a:rPr>
              <a:t>、在</a:t>
            </a:r>
            <a:r>
              <a:rPr lang="en-US" altLang="zh-CN" dirty="0">
                <a:solidFill>
                  <a:schemeClr val="bg1"/>
                </a:solidFill>
                <a:latin typeface="微软雅黑" panose="020B0503020204020204" charset="-122"/>
                <a:ea typeface="微软雅黑" panose="020B0503020204020204" charset="-122"/>
              </a:rPr>
              <a:t>dep</a:t>
            </a:r>
            <a:r>
              <a:rPr lang="zh-CN" altLang="en-US" dirty="0">
                <a:solidFill>
                  <a:schemeClr val="bg1"/>
                </a:solidFill>
                <a:latin typeface="微软雅黑" panose="020B0503020204020204" charset="-122"/>
                <a:ea typeface="微软雅黑" panose="020B0503020204020204" charset="-122"/>
              </a:rPr>
              <a:t>实体扩展属性把刚刚新增的二开类添加进来</a:t>
            </a:r>
            <a:endParaRPr lang="zh-CN" altLang="zh-CN" dirty="0">
              <a:solidFill>
                <a:schemeClr val="bg1"/>
              </a:solidFill>
              <a:latin typeface="微软雅黑" panose="020B0503020204020204" charset="-122"/>
              <a:ea typeface="微软雅黑" panose="020B0503020204020204" charset="-122"/>
            </a:endParaRPr>
          </a:p>
        </p:txBody>
      </p:sp>
      <p:pic>
        <p:nvPicPr>
          <p:cNvPr id="6" name="Picture 2">
            <a:extLst>
              <a:ext uri="{FF2B5EF4-FFF2-40B4-BE49-F238E27FC236}">
                <a16:creationId xmlns:a16="http://schemas.microsoft.com/office/drawing/2014/main" xmlns="" id="{6F5C7D1A-789A-4F8B-AB65-632E692D08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198" y="1182098"/>
            <a:ext cx="8398042" cy="3596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04642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内容占位符 1"/>
          <p:cNvSpPr>
            <a:spLocks noGrp="1"/>
          </p:cNvSpPr>
          <p:nvPr>
            <p:ph sz="quarter" idx="12"/>
          </p:nvPr>
        </p:nvSpPr>
        <p:spPr>
          <a:xfrm>
            <a:off x="369572" y="783714"/>
            <a:ext cx="8404856" cy="3667649"/>
          </a:xfrm>
        </p:spPr>
        <p:txBody>
          <a:bodyPr/>
          <a:lstStyle/>
          <a:p>
            <a:pPr>
              <a:lnSpc>
                <a:spcPct val="100000"/>
              </a:lnSpc>
              <a:spcBef>
                <a:spcPts val="500"/>
              </a:spcBef>
              <a:defRPr/>
            </a:pPr>
            <a:r>
              <a:rPr lang="zh-CN" altLang="en-US" sz="1000" dirty="0">
                <a:latin typeface="微软雅黑" panose="020B0503020204020204" charset="-122"/>
                <a:ea typeface="微软雅黑" panose="020B0503020204020204" charset="-122"/>
              </a:rPr>
              <a:t>没有金蝶软件国际软件集团有限公司的特别许可，任何人不能以任何形式或为任何目的复制或传播本文档的任何部分。本文档中包含的信息如有更改，恕不另行通知。</a:t>
            </a:r>
            <a:endParaRPr lang="en-US" altLang="zh-CN" sz="1000" dirty="0">
              <a:latin typeface="微软雅黑" panose="020B0503020204020204" charset="-122"/>
              <a:ea typeface="微软雅黑" panose="020B0503020204020204" charset="-122"/>
            </a:endParaRPr>
          </a:p>
          <a:p>
            <a:pPr>
              <a:lnSpc>
                <a:spcPct val="100000"/>
              </a:lnSpc>
              <a:spcBef>
                <a:spcPts val="500"/>
              </a:spcBef>
              <a:defRPr/>
            </a:pPr>
            <a:endParaRPr lang="zh-CN" altLang="en-US" sz="1000" dirty="0">
              <a:latin typeface="微软雅黑" panose="020B0503020204020204" charset="-122"/>
              <a:ea typeface="微软雅黑" panose="020B0503020204020204" charset="-122"/>
            </a:endParaRPr>
          </a:p>
          <a:p>
            <a:pPr>
              <a:lnSpc>
                <a:spcPct val="100000"/>
              </a:lnSpc>
              <a:spcBef>
                <a:spcPts val="500"/>
              </a:spcBef>
              <a:defRPr/>
            </a:pPr>
            <a:r>
              <a:rPr lang="zh-CN" altLang="en-US" sz="1000" dirty="0">
                <a:latin typeface="微软雅黑" panose="020B0503020204020204" charset="-122"/>
                <a:ea typeface="微软雅黑" panose="020B0503020204020204" charset="-122"/>
              </a:rPr>
              <a:t>由金蝶软件（中国）有限公司和其分销商所销售的某些软件产品包含有其它软件供应商版权所有的软件组件。</a:t>
            </a:r>
          </a:p>
          <a:p>
            <a:pPr>
              <a:lnSpc>
                <a:spcPct val="100000"/>
              </a:lnSpc>
              <a:spcBef>
                <a:spcPts val="500"/>
              </a:spcBef>
              <a:defRPr/>
            </a:pPr>
            <a:r>
              <a:rPr lang="en-US" altLang="zh-CN" sz="1000" dirty="0">
                <a:latin typeface="微软雅黑" panose="020B0503020204020204" charset="-122"/>
                <a:ea typeface="微软雅黑" panose="020B0503020204020204" charset="-122"/>
              </a:rPr>
              <a:t>Microsoft®</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WINDOWS®</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NT®</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EXCEL®</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Word®</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PowerPoint® </a:t>
            </a:r>
            <a:r>
              <a:rPr lang="zh-CN" altLang="en-US" sz="1000" dirty="0">
                <a:latin typeface="微软雅黑" panose="020B0503020204020204" charset="-122"/>
                <a:ea typeface="微软雅黑" panose="020B0503020204020204" charset="-122"/>
              </a:rPr>
              <a:t>和</a:t>
            </a:r>
            <a:r>
              <a:rPr lang="en-US" altLang="zh-CN" sz="1000" dirty="0">
                <a:latin typeface="微软雅黑" panose="020B0503020204020204" charset="-122"/>
                <a:ea typeface="微软雅黑" panose="020B0503020204020204" charset="-122"/>
              </a:rPr>
              <a:t>SQL Server® </a:t>
            </a:r>
            <a:r>
              <a:rPr lang="zh-CN" altLang="en-US" sz="1000" dirty="0">
                <a:latin typeface="微软雅黑" panose="020B0503020204020204" charset="-122"/>
                <a:ea typeface="微软雅黑" panose="020B0503020204020204" charset="-122"/>
              </a:rPr>
              <a:t>是微软公司的注册商标。</a:t>
            </a:r>
          </a:p>
          <a:p>
            <a:pPr>
              <a:lnSpc>
                <a:spcPct val="100000"/>
              </a:lnSpc>
              <a:spcBef>
                <a:spcPts val="500"/>
              </a:spcBef>
              <a:defRPr/>
            </a:pPr>
            <a:r>
              <a:rPr lang="en-US" altLang="zh-CN" sz="1000" dirty="0">
                <a:latin typeface="微软雅黑" panose="020B0503020204020204" charset="-122"/>
                <a:ea typeface="微软雅黑" panose="020B0503020204020204" charset="-122"/>
              </a:rPr>
              <a:t>IBM®</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DB2®</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DB2 </a:t>
            </a:r>
            <a:r>
              <a:rPr lang="zh-CN" altLang="en-US" sz="1000" dirty="0">
                <a:latin typeface="微软雅黑" panose="020B0503020204020204" charset="-122"/>
                <a:ea typeface="微软雅黑" panose="020B0503020204020204" charset="-122"/>
              </a:rPr>
              <a:t>通用数据库、</a:t>
            </a:r>
            <a:r>
              <a:rPr lang="en-US" altLang="zh-CN" sz="1000" dirty="0">
                <a:latin typeface="微软雅黑" panose="020B0503020204020204" charset="-122"/>
                <a:ea typeface="微软雅黑" panose="020B0503020204020204" charset="-122"/>
              </a:rPr>
              <a:t>OS/2®</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Parallel </a:t>
            </a:r>
            <a:r>
              <a:rPr lang="en-US" altLang="zh-CN" sz="1000" dirty="0" err="1">
                <a:latin typeface="微软雅黑" panose="020B0503020204020204" charset="-122"/>
                <a:ea typeface="微软雅黑" panose="020B0503020204020204" charset="-122"/>
              </a:rPr>
              <a:t>Sysplex</a:t>
            </a:r>
            <a:r>
              <a:rPr lang="en-US" altLang="zh-CN" sz="1000" dirty="0">
                <a:latin typeface="微软雅黑" panose="020B0503020204020204" charset="-122"/>
                <a:ea typeface="微软雅黑" panose="020B0503020204020204" charset="-122"/>
              </a:rPr>
              <a:t>®</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MVS/ESA</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AIX®</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S/390®</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AS/400®</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OS/390®</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OS/400®</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iSeries</a:t>
            </a:r>
            <a:r>
              <a:rPr lang="zh-CN" altLang="en-US" sz="1000" dirty="0">
                <a:latin typeface="微软雅黑" panose="020B0503020204020204" charset="-122"/>
                <a:ea typeface="微软雅黑" panose="020B0503020204020204" charset="-122"/>
              </a:rPr>
              <a:t>、</a:t>
            </a:r>
            <a:r>
              <a:rPr lang="en-US" altLang="zh-CN" sz="1000" dirty="0" err="1">
                <a:latin typeface="微软雅黑" panose="020B0503020204020204" charset="-122"/>
                <a:ea typeface="微软雅黑" panose="020B0503020204020204" charset="-122"/>
              </a:rPr>
              <a:t>pSeries</a:t>
            </a:r>
            <a:r>
              <a:rPr lang="zh-CN" altLang="en-US" sz="1000" dirty="0">
                <a:latin typeface="微软雅黑" panose="020B0503020204020204" charset="-122"/>
                <a:ea typeface="微软雅黑" panose="020B0503020204020204" charset="-122"/>
              </a:rPr>
              <a:t>、</a:t>
            </a:r>
            <a:r>
              <a:rPr lang="en-US" altLang="zh-CN" sz="1000" dirty="0" err="1">
                <a:latin typeface="微软雅黑" panose="020B0503020204020204" charset="-122"/>
                <a:ea typeface="微软雅黑" panose="020B0503020204020204" charset="-122"/>
              </a:rPr>
              <a:t>xSeries</a:t>
            </a:r>
            <a:r>
              <a:rPr lang="zh-CN" altLang="en-US" sz="1000" dirty="0">
                <a:latin typeface="微软雅黑" panose="020B0503020204020204" charset="-122"/>
                <a:ea typeface="微软雅黑" panose="020B0503020204020204" charset="-122"/>
              </a:rPr>
              <a:t>、</a:t>
            </a:r>
            <a:r>
              <a:rPr lang="en-US" altLang="zh-CN" sz="1000" dirty="0" err="1">
                <a:latin typeface="微软雅黑" panose="020B0503020204020204" charset="-122"/>
                <a:ea typeface="微软雅黑" panose="020B0503020204020204" charset="-122"/>
              </a:rPr>
              <a:t>zSeries</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z/OS</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AFP</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Intelligent Miner</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WebSphere®</a:t>
            </a:r>
            <a:r>
              <a:rPr lang="zh-CN" altLang="en-US" sz="1000" dirty="0">
                <a:latin typeface="微软雅黑" panose="020B0503020204020204" charset="-122"/>
                <a:ea typeface="微软雅黑" panose="020B0503020204020204" charset="-122"/>
              </a:rPr>
              <a:t>、</a:t>
            </a:r>
            <a:r>
              <a:rPr lang="en-US" altLang="zh-CN" sz="1000" dirty="0" err="1">
                <a:latin typeface="微软雅黑" panose="020B0503020204020204" charset="-122"/>
                <a:ea typeface="微软雅黑" panose="020B0503020204020204" charset="-122"/>
              </a:rPr>
              <a:t>Netfinity</a:t>
            </a:r>
            <a:r>
              <a:rPr lang="en-US" altLang="zh-CN" sz="1000" dirty="0">
                <a:latin typeface="微软雅黑" panose="020B0503020204020204" charset="-122"/>
                <a:ea typeface="微软雅黑" panose="020B0503020204020204" charset="-122"/>
              </a:rPr>
              <a:t>®</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Tivoli®</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Informix </a:t>
            </a:r>
            <a:r>
              <a:rPr lang="zh-CN" altLang="en-US" sz="1000" dirty="0">
                <a:latin typeface="微软雅黑" panose="020B0503020204020204" charset="-122"/>
                <a:ea typeface="微软雅黑" panose="020B0503020204020204" charset="-122"/>
              </a:rPr>
              <a:t>和</a:t>
            </a:r>
            <a:r>
              <a:rPr lang="en-US" altLang="zh-CN" sz="1000" dirty="0">
                <a:latin typeface="微软雅黑" panose="020B0503020204020204" charset="-122"/>
                <a:ea typeface="微软雅黑" panose="020B0503020204020204" charset="-122"/>
              </a:rPr>
              <a:t>Informix® </a:t>
            </a:r>
            <a:r>
              <a:rPr lang="zh-CN" altLang="en-US" sz="1000" dirty="0">
                <a:latin typeface="微软雅黑" panose="020B0503020204020204" charset="-122"/>
                <a:ea typeface="微软雅黑" panose="020B0503020204020204" charset="-122"/>
              </a:rPr>
              <a:t>动态</a:t>
            </a:r>
            <a:r>
              <a:rPr lang="en-US" altLang="zh-CN" sz="1000" dirty="0" err="1">
                <a:latin typeface="微软雅黑" panose="020B0503020204020204" charset="-122"/>
                <a:ea typeface="微软雅黑" panose="020B0503020204020204" charset="-122"/>
              </a:rPr>
              <a:t>ServerTM</a:t>
            </a:r>
            <a:r>
              <a:rPr lang="en-US" altLang="zh-CN" sz="1000" dirty="0">
                <a:latin typeface="微软雅黑" panose="020B0503020204020204" charset="-122"/>
                <a:ea typeface="微软雅黑" panose="020B0503020204020204" charset="-122"/>
              </a:rPr>
              <a:t> </a:t>
            </a:r>
            <a:r>
              <a:rPr lang="zh-CN" altLang="en-US" sz="1000" dirty="0">
                <a:latin typeface="微软雅黑" panose="020B0503020204020204" charset="-122"/>
                <a:ea typeface="微软雅黑" panose="020B0503020204020204" charset="-122"/>
              </a:rPr>
              <a:t>是国际商业机器公司在美国或其他公司的商标。</a:t>
            </a:r>
          </a:p>
          <a:p>
            <a:pPr>
              <a:lnSpc>
                <a:spcPct val="100000"/>
              </a:lnSpc>
              <a:spcBef>
                <a:spcPts val="500"/>
              </a:spcBef>
              <a:defRPr/>
            </a:pPr>
            <a:r>
              <a:rPr lang="en-US" altLang="zh-CN" sz="1000" dirty="0">
                <a:latin typeface="微软雅黑" panose="020B0503020204020204" charset="-122"/>
                <a:ea typeface="微软雅黑" panose="020B0503020204020204" charset="-122"/>
              </a:rPr>
              <a:t>ORACLE® </a:t>
            </a:r>
            <a:r>
              <a:rPr lang="zh-CN" altLang="en-US" sz="1000" dirty="0">
                <a:latin typeface="微软雅黑" panose="020B0503020204020204" charset="-122"/>
                <a:ea typeface="微软雅黑" panose="020B0503020204020204" charset="-122"/>
              </a:rPr>
              <a:t>是</a:t>
            </a:r>
            <a:r>
              <a:rPr lang="en-US" altLang="zh-CN" sz="1000" dirty="0">
                <a:latin typeface="微软雅黑" panose="020B0503020204020204" charset="-122"/>
                <a:ea typeface="微软雅黑" panose="020B0503020204020204" charset="-122"/>
              </a:rPr>
              <a:t>ORACLE </a:t>
            </a:r>
            <a:r>
              <a:rPr lang="zh-CN" altLang="en-US" sz="1000" dirty="0">
                <a:latin typeface="微软雅黑" panose="020B0503020204020204" charset="-122"/>
                <a:ea typeface="微软雅黑" panose="020B0503020204020204" charset="-122"/>
              </a:rPr>
              <a:t>公司的注册商标。</a:t>
            </a:r>
          </a:p>
          <a:p>
            <a:pPr>
              <a:lnSpc>
                <a:spcPct val="100000"/>
              </a:lnSpc>
              <a:spcBef>
                <a:spcPts val="500"/>
              </a:spcBef>
              <a:defRPr/>
            </a:pPr>
            <a:r>
              <a:rPr lang="en-US" altLang="zh-CN" sz="1000" dirty="0">
                <a:latin typeface="微软雅黑" panose="020B0503020204020204" charset="-122"/>
                <a:ea typeface="微软雅黑" panose="020B0503020204020204" charset="-122"/>
              </a:rPr>
              <a:t>UNIX®</a:t>
            </a:r>
            <a:r>
              <a:rPr lang="zh-CN" altLang="en-US" sz="1000" dirty="0">
                <a:latin typeface="微软雅黑" panose="020B0503020204020204" charset="-122"/>
                <a:ea typeface="微软雅黑" panose="020B0503020204020204" charset="-122"/>
              </a:rPr>
              <a:t>是</a:t>
            </a:r>
            <a:r>
              <a:rPr lang="en-US" altLang="zh-CN" sz="1000" dirty="0">
                <a:latin typeface="微软雅黑" panose="020B0503020204020204" charset="-122"/>
                <a:ea typeface="微软雅黑" panose="020B0503020204020204" charset="-122"/>
              </a:rPr>
              <a:t>UNIX INTERNATIONAL CO.,LIMTED</a:t>
            </a:r>
            <a:r>
              <a:rPr lang="zh-CN" altLang="en-US" sz="1000" dirty="0">
                <a:latin typeface="微软雅黑" panose="020B0503020204020204" charset="-122"/>
                <a:ea typeface="微软雅黑" panose="020B0503020204020204" charset="-122"/>
              </a:rPr>
              <a:t>的注册商标、</a:t>
            </a:r>
            <a:r>
              <a:rPr lang="en-US" altLang="zh-CN" sz="1000" dirty="0">
                <a:latin typeface="微软雅黑" panose="020B0503020204020204" charset="-122"/>
                <a:ea typeface="微软雅黑" panose="020B0503020204020204" charset="-122"/>
              </a:rPr>
              <a:t>OSF/1® </a:t>
            </a:r>
            <a:r>
              <a:rPr lang="zh-CN" altLang="en-US" sz="1000" dirty="0">
                <a:latin typeface="微软雅黑" panose="020B0503020204020204" charset="-122"/>
                <a:ea typeface="微软雅黑" panose="020B0503020204020204" charset="-122"/>
              </a:rPr>
              <a:t>和</a:t>
            </a:r>
            <a:r>
              <a:rPr lang="en-US" altLang="zh-CN" sz="1000" dirty="0">
                <a:latin typeface="微软雅黑" panose="020B0503020204020204" charset="-122"/>
                <a:ea typeface="微软雅黑" panose="020B0503020204020204" charset="-122"/>
              </a:rPr>
              <a:t>Motif® </a:t>
            </a:r>
            <a:r>
              <a:rPr lang="zh-CN" altLang="en-US" sz="1000" dirty="0">
                <a:latin typeface="微软雅黑" panose="020B0503020204020204" charset="-122"/>
                <a:ea typeface="微软雅黑" panose="020B0503020204020204" charset="-122"/>
              </a:rPr>
              <a:t>是</a:t>
            </a:r>
            <a:r>
              <a:rPr lang="en-US" altLang="zh-CN" sz="1000" dirty="0">
                <a:latin typeface="微软雅黑" panose="020B0503020204020204" charset="-122"/>
                <a:ea typeface="微软雅黑" panose="020B0503020204020204" charset="-122"/>
              </a:rPr>
              <a:t>Open Group </a:t>
            </a:r>
            <a:r>
              <a:rPr lang="zh-CN" altLang="en-US" sz="1000" dirty="0">
                <a:latin typeface="微软雅黑" panose="020B0503020204020204" charset="-122"/>
                <a:ea typeface="微软雅黑" panose="020B0503020204020204" charset="-122"/>
              </a:rPr>
              <a:t>的注册商标。</a:t>
            </a:r>
          </a:p>
          <a:p>
            <a:pPr>
              <a:lnSpc>
                <a:spcPct val="100000"/>
              </a:lnSpc>
              <a:spcBef>
                <a:spcPts val="500"/>
              </a:spcBef>
              <a:defRPr/>
            </a:pPr>
            <a:r>
              <a:rPr lang="en-US" altLang="zh-CN" sz="1000" dirty="0">
                <a:latin typeface="微软雅黑" panose="020B0503020204020204" charset="-122"/>
                <a:ea typeface="微软雅黑" panose="020B0503020204020204" charset="-122"/>
              </a:rPr>
              <a:t>Citrix®</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Citrix </a:t>
            </a:r>
            <a:r>
              <a:rPr lang="zh-CN" altLang="en-US" sz="1000" dirty="0">
                <a:latin typeface="微软雅黑" panose="020B0503020204020204" charset="-122"/>
                <a:ea typeface="微软雅黑" panose="020B0503020204020204" charset="-122"/>
              </a:rPr>
              <a:t>徽标、</a:t>
            </a:r>
            <a:r>
              <a:rPr lang="en-US" altLang="zh-CN" sz="1000" dirty="0">
                <a:latin typeface="微软雅黑" panose="020B0503020204020204" charset="-122"/>
                <a:ea typeface="微软雅黑" panose="020B0503020204020204" charset="-122"/>
              </a:rPr>
              <a:t>ICA</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Program Neighborhood® </a:t>
            </a:r>
            <a:r>
              <a:rPr lang="zh-CN" altLang="en-US" sz="1000" dirty="0">
                <a:latin typeface="微软雅黑" panose="020B0503020204020204" charset="-122"/>
                <a:ea typeface="微软雅黑" panose="020B0503020204020204" charset="-122"/>
              </a:rPr>
              <a:t>、</a:t>
            </a:r>
            <a:r>
              <a:rPr lang="en-US" altLang="zh-CN" sz="1000" dirty="0" err="1">
                <a:latin typeface="微软雅黑" panose="020B0503020204020204" charset="-122"/>
                <a:ea typeface="微软雅黑" panose="020B0503020204020204" charset="-122"/>
              </a:rPr>
              <a:t>MetaFrame</a:t>
            </a:r>
            <a:r>
              <a:rPr lang="en-US" altLang="zh-CN" sz="1000" dirty="0">
                <a:latin typeface="微软雅黑" panose="020B0503020204020204" charset="-122"/>
                <a:ea typeface="微软雅黑" panose="020B0503020204020204" charset="-122"/>
              </a:rPr>
              <a:t>® </a:t>
            </a:r>
            <a:r>
              <a:rPr lang="zh-CN" altLang="en-US" sz="1000" dirty="0">
                <a:latin typeface="微软雅黑" panose="020B0503020204020204" charset="-122"/>
                <a:ea typeface="微软雅黑" panose="020B0503020204020204" charset="-122"/>
              </a:rPr>
              <a:t>、</a:t>
            </a:r>
            <a:r>
              <a:rPr lang="en-US" altLang="zh-CN" sz="1000" dirty="0" err="1">
                <a:latin typeface="微软雅黑" panose="020B0503020204020204" charset="-122"/>
                <a:ea typeface="微软雅黑" panose="020B0503020204020204" charset="-122"/>
              </a:rPr>
              <a:t>WinFrame</a:t>
            </a:r>
            <a:r>
              <a:rPr lang="en-US" altLang="zh-CN" sz="1000" dirty="0">
                <a:latin typeface="微软雅黑" panose="020B0503020204020204" charset="-122"/>
                <a:ea typeface="微软雅黑" panose="020B0503020204020204" charset="-122"/>
              </a:rPr>
              <a:t>® </a:t>
            </a:r>
            <a:r>
              <a:rPr lang="zh-CN" altLang="en-US" sz="1000" dirty="0">
                <a:latin typeface="微软雅黑" panose="020B0503020204020204" charset="-122"/>
                <a:ea typeface="微软雅黑" panose="020B0503020204020204" charset="-122"/>
              </a:rPr>
              <a:t>、</a:t>
            </a:r>
            <a:r>
              <a:rPr lang="en-US" altLang="zh-CN" sz="1000" dirty="0" err="1">
                <a:latin typeface="微软雅黑" panose="020B0503020204020204" charset="-122"/>
                <a:ea typeface="微软雅黑" panose="020B0503020204020204" charset="-122"/>
              </a:rPr>
              <a:t>VideoFrame</a:t>
            </a:r>
            <a:r>
              <a:rPr lang="en-US" altLang="zh-CN" sz="1000" dirty="0">
                <a:latin typeface="微软雅黑" panose="020B0503020204020204" charset="-122"/>
                <a:ea typeface="微软雅黑" panose="020B0503020204020204" charset="-122"/>
              </a:rPr>
              <a:t>® </a:t>
            </a:r>
            <a:r>
              <a:rPr lang="zh-CN" altLang="en-US" sz="1000" dirty="0">
                <a:latin typeface="微软雅黑" panose="020B0503020204020204" charset="-122"/>
                <a:ea typeface="微软雅黑" panose="020B0503020204020204" charset="-122"/>
              </a:rPr>
              <a:t>、</a:t>
            </a:r>
            <a:r>
              <a:rPr lang="en-US" altLang="zh-CN" sz="1000" dirty="0" err="1">
                <a:latin typeface="微软雅黑" panose="020B0503020204020204" charset="-122"/>
                <a:ea typeface="微软雅黑" panose="020B0503020204020204" charset="-122"/>
              </a:rPr>
              <a:t>MultiWin</a:t>
            </a:r>
            <a:r>
              <a:rPr lang="en-US" altLang="zh-CN" sz="1000" dirty="0">
                <a:latin typeface="微软雅黑" panose="020B0503020204020204" charset="-122"/>
                <a:ea typeface="微软雅黑" panose="020B0503020204020204" charset="-122"/>
              </a:rPr>
              <a:t>®</a:t>
            </a:r>
            <a:r>
              <a:rPr lang="zh-CN" altLang="en-US" sz="1000" dirty="0">
                <a:latin typeface="微软雅黑" panose="020B0503020204020204" charset="-122"/>
                <a:ea typeface="微软雅黑" panose="020B0503020204020204" charset="-122"/>
              </a:rPr>
              <a:t>以及此处引用的</a:t>
            </a:r>
            <a:r>
              <a:rPr lang="en-US" altLang="zh-CN" sz="1000" dirty="0">
                <a:latin typeface="微软雅黑" panose="020B0503020204020204" charset="-122"/>
                <a:ea typeface="微软雅黑" panose="020B0503020204020204" charset="-122"/>
              </a:rPr>
              <a:t>Citrix </a:t>
            </a:r>
            <a:r>
              <a:rPr lang="zh-CN" altLang="en-US" sz="1000" dirty="0">
                <a:latin typeface="微软雅黑" panose="020B0503020204020204" charset="-122"/>
                <a:ea typeface="微软雅黑" panose="020B0503020204020204" charset="-122"/>
              </a:rPr>
              <a:t>产品名是</a:t>
            </a:r>
            <a:r>
              <a:rPr lang="en-US" altLang="zh-CN" sz="1000" dirty="0">
                <a:latin typeface="微软雅黑" panose="020B0503020204020204" charset="-122"/>
                <a:ea typeface="微软雅黑" panose="020B0503020204020204" charset="-122"/>
              </a:rPr>
              <a:t>Citrix Systems </a:t>
            </a:r>
            <a:r>
              <a:rPr lang="zh-CN" altLang="en-US" sz="1000" dirty="0">
                <a:latin typeface="微软雅黑" panose="020B0503020204020204" charset="-122"/>
                <a:ea typeface="微软雅黑" panose="020B0503020204020204" charset="-122"/>
              </a:rPr>
              <a:t>公司的商标或注册商标。</a:t>
            </a:r>
          </a:p>
          <a:p>
            <a:pPr>
              <a:lnSpc>
                <a:spcPct val="100000"/>
              </a:lnSpc>
              <a:spcBef>
                <a:spcPts val="500"/>
              </a:spcBef>
              <a:defRPr/>
            </a:pPr>
            <a:r>
              <a:rPr lang="en-US" altLang="zh-CN" sz="1000" dirty="0">
                <a:latin typeface="微软雅黑" panose="020B0503020204020204" charset="-122"/>
                <a:ea typeface="微软雅黑" panose="020B0503020204020204" charset="-122"/>
              </a:rPr>
              <a:t>HTML</a:t>
            </a:r>
            <a:r>
              <a:rPr lang="zh-CN" altLang="en-US" sz="1000" dirty="0">
                <a:latin typeface="微软雅黑" panose="020B0503020204020204" charset="-122"/>
                <a:ea typeface="微软雅黑" panose="020B0503020204020204" charset="-122"/>
              </a:rPr>
              <a:t>是</a:t>
            </a:r>
            <a:r>
              <a:rPr lang="en-US" altLang="zh-CN" sz="1000" dirty="0">
                <a:latin typeface="微软雅黑" panose="020B0503020204020204" charset="-122"/>
                <a:ea typeface="微软雅黑" panose="020B0503020204020204" charset="-122"/>
              </a:rPr>
              <a:t>HATEMOGLU TEKSTIL GIYIM SANAYI VE TICARET A.S.</a:t>
            </a:r>
            <a:r>
              <a:rPr lang="zh-CN" altLang="en-US" sz="1000" dirty="0">
                <a:latin typeface="微软雅黑" panose="020B0503020204020204" charset="-122"/>
                <a:ea typeface="微软雅黑" panose="020B0503020204020204" charset="-122"/>
              </a:rPr>
              <a:t>的注册商标，</a:t>
            </a:r>
            <a:r>
              <a:rPr lang="en-US" altLang="zh-CN" sz="1000" dirty="0">
                <a:latin typeface="微软雅黑" panose="020B0503020204020204" charset="-122"/>
                <a:ea typeface="微软雅黑" panose="020B0503020204020204" charset="-122"/>
              </a:rPr>
              <a:t>DHTML</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XML</a:t>
            </a:r>
            <a:r>
              <a:rPr lang="zh-CN" altLang="en-US" sz="1000" dirty="0">
                <a:latin typeface="微软雅黑" panose="020B0503020204020204" charset="-122"/>
                <a:ea typeface="微软雅黑" panose="020B0503020204020204" charset="-122"/>
              </a:rPr>
              <a:t>和</a:t>
            </a:r>
            <a:r>
              <a:rPr lang="en-US" altLang="zh-CN" sz="1000" dirty="0">
                <a:latin typeface="微软雅黑" panose="020B0503020204020204" charset="-122"/>
                <a:ea typeface="微软雅黑" panose="020B0503020204020204" charset="-122"/>
              </a:rPr>
              <a:t>XHTML </a:t>
            </a:r>
            <a:r>
              <a:rPr lang="zh-CN" altLang="en-US" sz="1000" dirty="0">
                <a:latin typeface="微软雅黑" panose="020B0503020204020204" charset="-122"/>
                <a:ea typeface="微软雅黑" panose="020B0503020204020204" charset="-122"/>
              </a:rPr>
              <a:t>是</a:t>
            </a:r>
            <a:r>
              <a:rPr lang="en-US" altLang="zh-CN" sz="1000" dirty="0">
                <a:latin typeface="微软雅黑" panose="020B0503020204020204" charset="-122"/>
                <a:ea typeface="微软雅黑" panose="020B0503020204020204" charset="-122"/>
              </a:rPr>
              <a:t>W3C®</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World Wide Web </a:t>
            </a:r>
            <a:r>
              <a:rPr lang="zh-CN" altLang="en-US" sz="1000" dirty="0">
                <a:latin typeface="微软雅黑" panose="020B0503020204020204" charset="-122"/>
                <a:ea typeface="微软雅黑" panose="020B0503020204020204" charset="-122"/>
              </a:rPr>
              <a:t>协会、计算机科学实验室的商标或注册商标，</a:t>
            </a:r>
            <a:r>
              <a:rPr lang="en-US" altLang="zh-CN" sz="1000" dirty="0" err="1">
                <a:latin typeface="微软雅黑" panose="020B0503020204020204" charset="-122"/>
                <a:ea typeface="微软雅黑" panose="020B0503020204020204" charset="-122"/>
              </a:rPr>
              <a:t>PureXML</a:t>
            </a:r>
            <a:r>
              <a:rPr lang="zh-CN" altLang="en-US" sz="1000" dirty="0">
                <a:latin typeface="微软雅黑" panose="020B0503020204020204" charset="-122"/>
                <a:ea typeface="微软雅黑" panose="020B0503020204020204" charset="-122"/>
              </a:rPr>
              <a:t>是国际商业机器公司的注册商标。</a:t>
            </a:r>
          </a:p>
          <a:p>
            <a:pPr>
              <a:lnSpc>
                <a:spcPct val="100000"/>
              </a:lnSpc>
              <a:spcBef>
                <a:spcPts val="500"/>
              </a:spcBef>
              <a:defRPr/>
            </a:pPr>
            <a:r>
              <a:rPr lang="en-US" altLang="zh-CN" sz="1000" dirty="0">
                <a:latin typeface="微软雅黑" panose="020B0503020204020204" charset="-122"/>
                <a:ea typeface="微软雅黑" panose="020B0503020204020204" charset="-122"/>
              </a:rPr>
              <a:t>JAVA® </a:t>
            </a:r>
            <a:r>
              <a:rPr lang="zh-CN" altLang="en-US" sz="1000" dirty="0">
                <a:latin typeface="微软雅黑" panose="020B0503020204020204" charset="-122"/>
                <a:ea typeface="微软雅黑" panose="020B0503020204020204" charset="-122"/>
              </a:rPr>
              <a:t>是甲骨文美国有限公司的注册商标。</a:t>
            </a:r>
          </a:p>
          <a:p>
            <a:pPr>
              <a:lnSpc>
                <a:spcPct val="100000"/>
              </a:lnSpc>
              <a:spcBef>
                <a:spcPts val="500"/>
              </a:spcBef>
              <a:defRPr/>
            </a:pPr>
            <a:r>
              <a:rPr lang="en-US" altLang="zh-CN" sz="1000" dirty="0">
                <a:latin typeface="微软雅黑" panose="020B0503020204020204" charset="-122"/>
                <a:ea typeface="微软雅黑" panose="020B0503020204020204" charset="-122"/>
              </a:rPr>
              <a:t>JAVASCRIPT®</a:t>
            </a:r>
            <a:r>
              <a:rPr lang="zh-CN" altLang="en-US" sz="1000" dirty="0">
                <a:latin typeface="微软雅黑" panose="020B0503020204020204" charset="-122"/>
                <a:ea typeface="微软雅黑" panose="020B0503020204020204" charset="-122"/>
              </a:rPr>
              <a:t>是甲骨文美国有限公司的注册商标，由其技术开发和实施商</a:t>
            </a:r>
            <a:r>
              <a:rPr lang="en-US" altLang="zh-CN" sz="1000" dirty="0">
                <a:latin typeface="微软雅黑" panose="020B0503020204020204" charset="-122"/>
                <a:ea typeface="微软雅黑" panose="020B0503020204020204" charset="-122"/>
              </a:rPr>
              <a:t>Netscape </a:t>
            </a:r>
            <a:r>
              <a:rPr lang="zh-CN" altLang="en-US" sz="1000" dirty="0">
                <a:latin typeface="微软雅黑" panose="020B0503020204020204" charset="-122"/>
                <a:ea typeface="微软雅黑" panose="020B0503020204020204" charset="-122"/>
              </a:rPr>
              <a:t>许可使用。</a:t>
            </a:r>
          </a:p>
          <a:p>
            <a:pPr>
              <a:lnSpc>
                <a:spcPct val="100000"/>
              </a:lnSpc>
              <a:spcBef>
                <a:spcPts val="500"/>
              </a:spcBef>
              <a:defRPr/>
            </a:pPr>
            <a:r>
              <a:rPr lang="en-US" altLang="zh-CN" sz="1000" dirty="0" err="1">
                <a:latin typeface="微软雅黑" panose="020B0503020204020204" charset="-122"/>
                <a:ea typeface="微软雅黑" panose="020B0503020204020204" charset="-122"/>
              </a:rPr>
              <a:t>Apusic</a:t>
            </a:r>
            <a:r>
              <a:rPr lang="en-US" altLang="zh-CN" sz="1000" dirty="0">
                <a:latin typeface="微软雅黑" panose="020B0503020204020204" charset="-122"/>
                <a:ea typeface="微软雅黑" panose="020B0503020204020204" charset="-122"/>
              </a:rPr>
              <a:t> ®</a:t>
            </a:r>
            <a:r>
              <a:rPr lang="zh-CN" altLang="en-US" sz="1000" dirty="0">
                <a:latin typeface="微软雅黑" panose="020B0503020204020204" charset="-122"/>
                <a:ea typeface="微软雅黑" panose="020B0503020204020204" charset="-122"/>
              </a:rPr>
              <a:t>是深圳市金蝶中间件有限公司的注册商标。</a:t>
            </a:r>
          </a:p>
          <a:p>
            <a:pPr>
              <a:lnSpc>
                <a:spcPct val="100000"/>
              </a:lnSpc>
              <a:spcBef>
                <a:spcPts val="500"/>
              </a:spcBef>
              <a:defRPr/>
            </a:pPr>
            <a:r>
              <a:rPr lang="zh-CN" altLang="en-US" sz="1000" dirty="0">
                <a:latin typeface="微软雅黑" panose="020B0503020204020204" charset="-122"/>
                <a:ea typeface="微软雅黑" panose="020B0503020204020204" charset="-122"/>
              </a:rPr>
              <a:t>本文档提到的金蝶</a:t>
            </a:r>
            <a:r>
              <a:rPr lang="en-US" altLang="zh-CN" sz="1000" dirty="0">
                <a:latin typeface="微软雅黑" panose="020B0503020204020204" charset="-122"/>
                <a:ea typeface="微软雅黑" panose="020B0503020204020204" charset="-122"/>
              </a:rPr>
              <a:t>® </a:t>
            </a:r>
            <a:r>
              <a:rPr lang="zh-CN" altLang="en-US" sz="1000" dirty="0">
                <a:latin typeface="微软雅黑" panose="020B0503020204020204" charset="-122"/>
                <a:ea typeface="微软雅黑" panose="020B0503020204020204" charset="-122"/>
              </a:rPr>
              <a:t>、金蝶</a:t>
            </a:r>
            <a:r>
              <a:rPr lang="en-US" altLang="zh-CN" sz="1000" dirty="0">
                <a:latin typeface="微软雅黑" panose="020B0503020204020204" charset="-122"/>
                <a:ea typeface="微软雅黑" panose="020B0503020204020204" charset="-122"/>
              </a:rPr>
              <a:t>KIS ® </a:t>
            </a:r>
            <a:r>
              <a:rPr lang="zh-CN" altLang="en-US" sz="1000" dirty="0">
                <a:latin typeface="微软雅黑" panose="020B0503020204020204" charset="-122"/>
                <a:ea typeface="微软雅黑" panose="020B0503020204020204" charset="-122"/>
              </a:rPr>
              <a:t>、</a:t>
            </a:r>
            <a:r>
              <a:rPr lang="en-US" altLang="zh-CN" sz="1000" dirty="0">
                <a:latin typeface="微软雅黑" panose="020B0503020204020204" charset="-122"/>
                <a:ea typeface="微软雅黑" panose="020B0503020204020204" charset="-122"/>
              </a:rPr>
              <a:t>K/3 ®</a:t>
            </a:r>
            <a:r>
              <a:rPr lang="zh-CN" altLang="en-US" sz="1000" dirty="0">
                <a:latin typeface="微软雅黑" panose="020B0503020204020204" charset="-122"/>
                <a:ea typeface="微软雅黑" panose="020B0503020204020204" charset="-122"/>
              </a:rPr>
              <a:t>、金蝶</a:t>
            </a:r>
            <a:r>
              <a:rPr lang="en-US" altLang="zh-CN" sz="1000" dirty="0">
                <a:latin typeface="微软雅黑" panose="020B0503020204020204" charset="-122"/>
                <a:ea typeface="微软雅黑" panose="020B0503020204020204" charset="-122"/>
              </a:rPr>
              <a:t>EAS ® </a:t>
            </a:r>
            <a:r>
              <a:rPr lang="zh-CN" altLang="en-US" sz="1000" dirty="0">
                <a:latin typeface="微软雅黑" panose="020B0503020204020204" charset="-122"/>
                <a:ea typeface="微软雅黑" panose="020B0503020204020204" charset="-122"/>
              </a:rPr>
              <a:t>、友商网 </a:t>
            </a:r>
            <a:r>
              <a:rPr lang="en-US" altLang="zh-CN" sz="1000" dirty="0">
                <a:latin typeface="微软雅黑" panose="020B0503020204020204" charset="-122"/>
                <a:ea typeface="微软雅黑" panose="020B0503020204020204" charset="-122"/>
              </a:rPr>
              <a:t>®</a:t>
            </a:r>
            <a:r>
              <a:rPr lang="zh-CN" altLang="en-US" sz="1000" dirty="0">
                <a:latin typeface="微软雅黑" panose="020B0503020204020204" charset="-122"/>
                <a:ea typeface="微软雅黑" panose="020B0503020204020204" charset="-122"/>
              </a:rPr>
              <a:t>和其它金蝶 产品和服务以及它们各自的徽标是金蝶软件（中国）有限公司在中国和世界其它一些国家的商标或注册商标。本文档提到的所有其它产品和服务名称是它们各自公司的商标。</a:t>
            </a:r>
            <a:endParaRPr lang="en-US" altLang="zh-CN" sz="1000" dirty="0">
              <a:latin typeface="微软雅黑" panose="020B0503020204020204" charset="-122"/>
              <a:ea typeface="微软雅黑" panose="020B0503020204020204" charset="-122"/>
            </a:endParaRPr>
          </a:p>
          <a:p>
            <a:pPr>
              <a:lnSpc>
                <a:spcPct val="100000"/>
              </a:lnSpc>
              <a:spcBef>
                <a:spcPts val="500"/>
              </a:spcBef>
              <a:defRPr/>
            </a:pPr>
            <a:r>
              <a:rPr lang="en-US" altLang="zh-CN" sz="1000" dirty="0">
                <a:latin typeface="微软雅黑" panose="020B0503020204020204" charset="-122"/>
                <a:ea typeface="微软雅黑" panose="020B0503020204020204" charset="-122"/>
              </a:rPr>
              <a:t>【</a:t>
            </a:r>
            <a:r>
              <a:rPr lang="zh-CN" altLang="en-US" sz="1000" dirty="0">
                <a:latin typeface="微软雅黑" panose="020B0503020204020204" charset="-122"/>
                <a:ea typeface="微软雅黑" panose="020B0503020204020204" charset="-122"/>
              </a:rPr>
              <a:t>免责声明</a:t>
            </a:r>
            <a:r>
              <a:rPr lang="en-US" altLang="zh-CN" sz="1000" dirty="0">
                <a:latin typeface="微软雅黑" panose="020B0503020204020204" charset="-122"/>
                <a:ea typeface="微软雅黑" panose="020B0503020204020204" charset="-122"/>
              </a:rPr>
              <a:t>】</a:t>
            </a:r>
            <a:r>
              <a:rPr lang="zh-CN" altLang="en-US" sz="1000" dirty="0">
                <a:latin typeface="微软雅黑" panose="020B0503020204020204" charset="-122"/>
                <a:ea typeface="微软雅黑" panose="020B0503020204020204" charset="-122"/>
              </a:rPr>
              <a:t>：本文档或课程仅用于学习使用，未经授权，禁止转载。本文档或课程中所用数据均为虚构的模拟数据，不代表任何一家企业的真实情况， 如有权利人认为其中的任何内容存在侵权情况，请反馈给金蝶官方邮箱（</a:t>
            </a:r>
            <a:r>
              <a:rPr lang="en-US" altLang="zh-CN" sz="1000" dirty="0">
                <a:latin typeface="微软雅黑" panose="020B0503020204020204" charset="-122"/>
                <a:ea typeface="微软雅黑" panose="020B0503020204020204" charset="-122"/>
              </a:rPr>
              <a:t>DataSubjectRequest@kingdee.com</a:t>
            </a:r>
            <a:r>
              <a:rPr lang="zh-CN" altLang="en-US" sz="1000" dirty="0">
                <a:latin typeface="微软雅黑" panose="020B0503020204020204" charset="-122"/>
                <a:ea typeface="微软雅黑" panose="020B0503020204020204" charset="-122"/>
              </a:rPr>
              <a:t>），我们将在</a:t>
            </a:r>
            <a:r>
              <a:rPr lang="en-US" altLang="zh-CN" sz="1000" dirty="0">
                <a:latin typeface="微软雅黑" panose="020B0503020204020204" charset="-122"/>
                <a:ea typeface="微软雅黑" panose="020B0503020204020204" charset="-122"/>
              </a:rPr>
              <a:t>7</a:t>
            </a:r>
            <a:r>
              <a:rPr lang="zh-CN" altLang="en-US" sz="1000" dirty="0">
                <a:latin typeface="微软雅黑" panose="020B0503020204020204" charset="-122"/>
                <a:ea typeface="微软雅黑" panose="020B0503020204020204" charset="-122"/>
              </a:rPr>
              <a:t>个工作日内处理。</a:t>
            </a:r>
          </a:p>
          <a:p>
            <a:pPr>
              <a:lnSpc>
                <a:spcPct val="100000"/>
              </a:lnSpc>
            </a:pPr>
            <a:endParaRPr kumimoji="1" lang="zh-CN" altLang="en-US" sz="1000" dirty="0"/>
          </a:p>
        </p:txBody>
      </p:sp>
      <p:sp>
        <p:nvSpPr>
          <p:cNvPr id="3" name="标题 2"/>
          <p:cNvSpPr>
            <a:spLocks noGrp="1"/>
          </p:cNvSpPr>
          <p:nvPr>
            <p:ph type="title"/>
          </p:nvPr>
        </p:nvSpPr>
        <p:spPr/>
        <p:txBody>
          <a:bodyPr/>
          <a:lstStyle/>
          <a:p>
            <a:r>
              <a:rPr lang="zh-CN" altLang="en-US" sz="2400" dirty="0">
                <a:solidFill>
                  <a:srgbClr val="FFC000"/>
                </a:solidFill>
              </a:rPr>
              <a:t>特别声明</a:t>
            </a:r>
            <a:endParaRPr kumimoji="1" lang="zh-CN" altLang="en-US"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32001" y="216001"/>
            <a:ext cx="8396441" cy="525716"/>
          </a:xfrm>
        </p:spPr>
        <p:txBody>
          <a:bodyPr/>
          <a:lstStyle/>
          <a:p>
            <a:r>
              <a:rPr lang="zh-CN" altLang="en-US" kern="0" dirty="0">
                <a:solidFill>
                  <a:srgbClr val="FFC000"/>
                </a:solidFill>
                <a:latin typeface="微软雅黑" panose="020B0503020204020204" charset="-122"/>
                <a:ea typeface="微软雅黑" panose="020B0503020204020204" charset="-122"/>
              </a:rPr>
              <a:t>功能背景</a:t>
            </a:r>
          </a:p>
        </p:txBody>
      </p:sp>
      <p:sp>
        <p:nvSpPr>
          <p:cNvPr id="2" name="文本框 1"/>
          <p:cNvSpPr txBox="1"/>
          <p:nvPr/>
        </p:nvSpPr>
        <p:spPr>
          <a:xfrm>
            <a:off x="972820" y="1168400"/>
            <a:ext cx="7314565" cy="1384995"/>
          </a:xfrm>
          <a:prstGeom prst="rect">
            <a:avLst/>
          </a:prstGeom>
          <a:noFill/>
        </p:spPr>
        <p:txBody>
          <a:bodyPr wrap="square" rtlCol="0">
            <a:spAutoFit/>
          </a:bodyPr>
          <a:lstStyle/>
          <a:p>
            <a:pPr>
              <a:lnSpc>
                <a:spcPct val="150000"/>
              </a:lnSpc>
            </a:pPr>
            <a:r>
              <a:rPr lang="en-US" altLang="zh-CN" sz="1400" dirty="0">
                <a:solidFill>
                  <a:schemeClr val="bg1"/>
                </a:solidFill>
                <a:latin typeface="微软雅黑" panose="020B0503020204020204" charset="-122"/>
                <a:ea typeface="微软雅黑" panose="020B0503020204020204" charset="-122"/>
              </a:rPr>
              <a:t>	</a:t>
            </a:r>
            <a:r>
              <a:rPr lang="zh-CN" altLang="en-US" sz="1400" dirty="0">
                <a:solidFill>
                  <a:schemeClr val="bg1"/>
                </a:solidFill>
                <a:latin typeface="微软雅黑" panose="020B0503020204020204" charset="-122"/>
                <a:ea typeface="微软雅黑" panose="020B0503020204020204" charset="-122"/>
              </a:rPr>
              <a:t>手工做</a:t>
            </a:r>
            <a:r>
              <a:rPr lang="en-US" altLang="zh-CN" sz="1400" dirty="0">
                <a:solidFill>
                  <a:schemeClr val="bg1"/>
                </a:solidFill>
                <a:latin typeface="微软雅黑" panose="020B0503020204020204" charset="-122"/>
                <a:ea typeface="微软雅黑" panose="020B0503020204020204" charset="-122"/>
              </a:rPr>
              <a:t>DEP</a:t>
            </a:r>
            <a:r>
              <a:rPr lang="zh-CN" altLang="en-US" sz="1400" dirty="0">
                <a:solidFill>
                  <a:schemeClr val="bg1"/>
                </a:solidFill>
                <a:latin typeface="微软雅黑" panose="020B0503020204020204" charset="-122"/>
                <a:ea typeface="微软雅黑" panose="020B0503020204020204" charset="-122"/>
              </a:rPr>
              <a:t>单据，需要手工配置视图、菜单、权限项 等配置处理后才能生成一张自定义</a:t>
            </a:r>
            <a:r>
              <a:rPr lang="en-US" altLang="zh-CN" sz="1400" dirty="0">
                <a:solidFill>
                  <a:schemeClr val="bg1"/>
                </a:solidFill>
                <a:latin typeface="微软雅黑" panose="020B0503020204020204" charset="-122"/>
                <a:ea typeface="微软雅黑" panose="020B0503020204020204" charset="-122"/>
              </a:rPr>
              <a:t>DEP</a:t>
            </a:r>
            <a:r>
              <a:rPr lang="zh-CN" altLang="en-US" sz="1400" dirty="0">
                <a:solidFill>
                  <a:schemeClr val="bg1"/>
                </a:solidFill>
                <a:latin typeface="微软雅黑" panose="020B0503020204020204" charset="-122"/>
                <a:ea typeface="微软雅黑" panose="020B0503020204020204" charset="-122"/>
              </a:rPr>
              <a:t>单据，在操作中会因为手工操作出现各种误操作导致报错，再重复排查，造成实施交付困难，通过工具避免手工操作带来的问题，并且可以快速自动完成之前手工操作３０分钟才能完成的配置。</a:t>
            </a:r>
            <a:endParaRPr lang="en-US" altLang="zh-CN" sz="1400" dirty="0">
              <a:solidFill>
                <a:schemeClr val="bg1"/>
              </a:solidFill>
              <a:latin typeface="微软雅黑" panose="020B0503020204020204" charset="-122"/>
              <a:ea typeface="微软雅黑" panose="020B050302020402020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32001" y="216001"/>
            <a:ext cx="8396441" cy="525716"/>
          </a:xfrm>
        </p:spPr>
        <p:txBody>
          <a:bodyPr/>
          <a:lstStyle/>
          <a:p>
            <a:r>
              <a:rPr lang="zh-CN" altLang="en-US" kern="0" dirty="0">
                <a:solidFill>
                  <a:srgbClr val="FFC000"/>
                </a:solidFill>
                <a:latin typeface="微软雅黑" panose="020B0503020204020204" charset="-122"/>
                <a:ea typeface="微软雅黑" panose="020B0503020204020204" charset="-122"/>
              </a:rPr>
              <a:t>适用范围</a:t>
            </a:r>
          </a:p>
        </p:txBody>
      </p:sp>
      <p:sp>
        <p:nvSpPr>
          <p:cNvPr id="5" name="TextBox 4"/>
          <p:cNvSpPr txBox="1"/>
          <p:nvPr/>
        </p:nvSpPr>
        <p:spPr>
          <a:xfrm>
            <a:off x="811754" y="3610747"/>
            <a:ext cx="7263527" cy="1200329"/>
          </a:xfrm>
          <a:prstGeom prst="rect">
            <a:avLst/>
          </a:prstGeom>
          <a:noFill/>
        </p:spPr>
        <p:txBody>
          <a:bodyPr wrap="none" rtlCol="0">
            <a:spAutoFit/>
          </a:bodyPr>
          <a:lstStyle/>
          <a:p>
            <a:endParaRPr kumimoji="1" lang="en-US" altLang="zh-CN" b="1" dirty="0">
              <a:solidFill>
                <a:schemeClr val="bg1"/>
              </a:solidFill>
              <a:latin typeface="微软雅黑" panose="020B0503020204020204" charset="-122"/>
              <a:ea typeface="微软雅黑" panose="020B0503020204020204" charset="-122"/>
            </a:endParaRPr>
          </a:p>
          <a:p>
            <a:r>
              <a:rPr kumimoji="1" lang="zh-CN" altLang="en-US" b="1" dirty="0">
                <a:solidFill>
                  <a:schemeClr val="bg1"/>
                </a:solidFill>
                <a:latin typeface="微软雅黑" panose="020B0503020204020204" charset="-122"/>
                <a:ea typeface="微软雅黑" panose="020B0503020204020204" charset="-122"/>
              </a:rPr>
              <a:t>适用场景：</a:t>
            </a:r>
            <a:r>
              <a:rPr kumimoji="1" lang="zh-CN" altLang="en-US" dirty="0">
                <a:solidFill>
                  <a:schemeClr val="bg1"/>
                </a:solidFill>
                <a:latin typeface="微软雅黑" panose="020B0503020204020204" charset="-122"/>
                <a:ea typeface="微软雅黑" panose="020B0503020204020204" charset="-122"/>
              </a:rPr>
              <a:t>非复杂，小规模的</a:t>
            </a:r>
            <a:r>
              <a:rPr kumimoji="1" lang="en-US" altLang="zh-CN" dirty="0">
                <a:solidFill>
                  <a:schemeClr val="bg1"/>
                </a:solidFill>
                <a:latin typeface="微软雅黑" panose="020B0503020204020204" charset="-122"/>
                <a:ea typeface="微软雅黑" panose="020B0503020204020204" charset="-122"/>
              </a:rPr>
              <a:t>DEP</a:t>
            </a:r>
            <a:r>
              <a:rPr kumimoji="1" lang="zh-CN" altLang="en-US" dirty="0">
                <a:solidFill>
                  <a:schemeClr val="bg1"/>
                </a:solidFill>
                <a:latin typeface="微软雅黑" panose="020B0503020204020204" charset="-122"/>
                <a:ea typeface="微软雅黑" panose="020B0503020204020204" charset="-122"/>
              </a:rPr>
              <a:t>单据（大规模的建议使用</a:t>
            </a:r>
            <a:r>
              <a:rPr kumimoji="1" lang="en-US" altLang="zh-CN" dirty="0" err="1">
                <a:solidFill>
                  <a:schemeClr val="bg1"/>
                </a:solidFill>
                <a:latin typeface="微软雅黑" panose="020B0503020204020204" charset="-122"/>
                <a:ea typeface="微软雅黑" panose="020B0503020204020204" charset="-122"/>
              </a:rPr>
              <a:t>bos</a:t>
            </a:r>
            <a:r>
              <a:rPr kumimoji="1" lang="zh-CN" altLang="en-US" dirty="0">
                <a:solidFill>
                  <a:schemeClr val="bg1"/>
                </a:solidFill>
                <a:latin typeface="微软雅黑" panose="020B0503020204020204" charset="-122"/>
                <a:ea typeface="微软雅黑" panose="020B0503020204020204" charset="-122"/>
              </a:rPr>
              <a:t>二开）</a:t>
            </a:r>
            <a:endParaRPr kumimoji="1" lang="en-US" altLang="zh-CN" dirty="0">
              <a:solidFill>
                <a:schemeClr val="bg1"/>
              </a:solidFill>
              <a:latin typeface="微软雅黑" panose="020B0503020204020204" charset="-122"/>
              <a:ea typeface="微软雅黑" panose="020B0503020204020204" charset="-122"/>
            </a:endParaRPr>
          </a:p>
          <a:p>
            <a:endParaRPr lang="zh-CN" altLang="en-US" b="1" dirty="0">
              <a:solidFill>
                <a:schemeClr val="bg1"/>
              </a:solidFill>
              <a:latin typeface="微软雅黑" panose="020B0503020204020204" charset="-122"/>
              <a:ea typeface="微软雅黑" panose="020B0503020204020204" charset="-122"/>
            </a:endParaRPr>
          </a:p>
          <a:p>
            <a:endParaRPr lang="zh-CN" altLang="en-US" dirty="0"/>
          </a:p>
        </p:txBody>
      </p:sp>
      <p:graphicFrame>
        <p:nvGraphicFramePr>
          <p:cNvPr id="4" name="表格 3">
            <a:extLst>
              <a:ext uri="{FF2B5EF4-FFF2-40B4-BE49-F238E27FC236}">
                <a16:creationId xmlns:a16="http://schemas.microsoft.com/office/drawing/2014/main" xmlns="" id="{FD1627DE-991A-4F83-B324-8FBBBFDC9DDC}"/>
              </a:ext>
            </a:extLst>
          </p:cNvPr>
          <p:cNvGraphicFramePr>
            <a:graphicFrameLocks noGrp="1"/>
          </p:cNvGraphicFramePr>
          <p:nvPr>
            <p:custDataLst>
              <p:tags r:id="rId1"/>
            </p:custDataLst>
            <p:extLst>
              <p:ext uri="{D42A27DB-BD31-4B8C-83A1-F6EECF244321}">
                <p14:modId xmlns:p14="http://schemas.microsoft.com/office/powerpoint/2010/main" val="3203220473"/>
              </p:ext>
            </p:extLst>
          </p:nvPr>
        </p:nvGraphicFramePr>
        <p:xfrm>
          <a:off x="824621" y="818531"/>
          <a:ext cx="6938254" cy="2597334"/>
        </p:xfrm>
        <a:graphic>
          <a:graphicData uri="http://schemas.openxmlformats.org/drawingml/2006/table">
            <a:tbl>
              <a:tblPr/>
              <a:tblGrid>
                <a:gridCol w="2926322">
                  <a:extLst>
                    <a:ext uri="{9D8B030D-6E8A-4147-A177-3AD203B41FA5}">
                      <a16:colId xmlns:a16="http://schemas.microsoft.com/office/drawing/2014/main" xmlns="" val="20000"/>
                    </a:ext>
                  </a:extLst>
                </a:gridCol>
                <a:gridCol w="2514780">
                  <a:extLst>
                    <a:ext uri="{9D8B030D-6E8A-4147-A177-3AD203B41FA5}">
                      <a16:colId xmlns:a16="http://schemas.microsoft.com/office/drawing/2014/main" xmlns="" val="20001"/>
                    </a:ext>
                  </a:extLst>
                </a:gridCol>
                <a:gridCol w="1497152">
                  <a:extLst>
                    <a:ext uri="{9D8B030D-6E8A-4147-A177-3AD203B41FA5}">
                      <a16:colId xmlns:a16="http://schemas.microsoft.com/office/drawing/2014/main" xmlns="" val="20002"/>
                    </a:ext>
                  </a:extLst>
                </a:gridCol>
              </a:tblGrid>
              <a:tr h="0">
                <a:tc>
                  <a:txBody>
                    <a:bodyPr/>
                    <a:lstStyle/>
                    <a:p>
                      <a:pPr algn="ctr" fontAlgn="ctr">
                        <a:lnSpc>
                          <a:spcPct val="200000"/>
                        </a:lnSpc>
                      </a:pPr>
                      <a:r>
                        <a:rPr lang="zh-CN" altLang="en-US" sz="1400" b="1" i="0" u="none" strike="noStrike" dirty="0">
                          <a:solidFill>
                            <a:schemeClr val="bg1"/>
                          </a:solidFill>
                          <a:effectLst/>
                          <a:latin typeface="微软雅黑" panose="020B0503020204020204" charset="-122"/>
                          <a:ea typeface="微软雅黑" panose="020B0503020204020204" charset="-122"/>
                        </a:rPr>
                        <a:t>适用版本</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ctr">
                        <a:lnSpc>
                          <a:spcPct val="200000"/>
                        </a:lnSpc>
                      </a:pPr>
                      <a:r>
                        <a:rPr lang="en-US" altLang="zh-CN" sz="1400" b="1" i="0" u="none" strike="noStrike" dirty="0">
                          <a:solidFill>
                            <a:schemeClr val="bg1"/>
                          </a:solidFill>
                          <a:effectLst/>
                          <a:latin typeface="微软雅黑" panose="020B0503020204020204" charset="-122"/>
                          <a:ea typeface="微软雅黑" panose="020B0503020204020204" charset="-122"/>
                        </a:rPr>
                        <a:t>PTM</a:t>
                      </a:r>
                      <a:r>
                        <a:rPr lang="zh-CN" altLang="en-US" sz="1400" b="1" i="0" u="none" strike="noStrike" dirty="0">
                          <a:solidFill>
                            <a:schemeClr val="bg1"/>
                          </a:solidFill>
                          <a:effectLst/>
                          <a:latin typeface="微软雅黑" panose="020B0503020204020204" charset="-122"/>
                          <a:ea typeface="微软雅黑" panose="020B0503020204020204" charset="-122"/>
                        </a:rPr>
                        <a:t>补丁号</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ctr">
                        <a:lnSpc>
                          <a:spcPct val="200000"/>
                        </a:lnSpc>
                      </a:pPr>
                      <a:r>
                        <a:rPr lang="zh-CN" altLang="en-US" sz="1400" b="1" i="0" u="none" strike="noStrike" dirty="0">
                          <a:solidFill>
                            <a:schemeClr val="bg1"/>
                          </a:solidFill>
                          <a:effectLst/>
                          <a:latin typeface="微软雅黑" panose="020B0503020204020204" charset="-122"/>
                          <a:ea typeface="微软雅黑" panose="020B0503020204020204" charset="-122"/>
                        </a:rPr>
                        <a:t>最新</a:t>
                      </a:r>
                      <a:r>
                        <a:rPr lang="en-US" altLang="zh-CN" sz="1400" b="1" i="0" u="none" strike="noStrike" dirty="0">
                          <a:solidFill>
                            <a:schemeClr val="bg1"/>
                          </a:solidFill>
                          <a:effectLst/>
                          <a:latin typeface="微软雅黑" panose="020B0503020204020204" charset="-122"/>
                          <a:ea typeface="微软雅黑" panose="020B0503020204020204" charset="-122"/>
                        </a:rPr>
                        <a:t>PT</a:t>
                      </a:r>
                      <a:r>
                        <a:rPr lang="zh-CN" altLang="en-US" sz="1400" b="1" i="0" u="none" strike="noStrike" dirty="0">
                          <a:solidFill>
                            <a:schemeClr val="bg1"/>
                          </a:solidFill>
                          <a:effectLst/>
                          <a:latin typeface="微软雅黑" panose="020B0503020204020204" charset="-122"/>
                          <a:ea typeface="微软雅黑" panose="020B0503020204020204" charset="-122"/>
                        </a:rPr>
                        <a:t>补丁</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xmlns="" val="10000"/>
                  </a:ext>
                </a:extLst>
              </a:tr>
              <a:tr h="270000">
                <a:tc>
                  <a:txBody>
                    <a:bodyPr/>
                    <a:lstStyle/>
                    <a:p>
                      <a:pPr marL="0" marR="0" indent="0" algn="ctr" defTabSz="457200" rtl="0" eaLnBrk="1" fontAlgn="ctr" latinLnBrk="0" hangingPunct="1">
                        <a:lnSpc>
                          <a:spcPct val="200000"/>
                        </a:lnSpc>
                        <a:spcBef>
                          <a:spcPts val="0"/>
                        </a:spcBef>
                        <a:spcAft>
                          <a:spcPts val="0"/>
                        </a:spcAft>
                        <a:buClrTx/>
                        <a:buSzTx/>
                        <a:buFontTx/>
                        <a:buNone/>
                        <a:tabLst/>
                        <a:defRPr/>
                      </a:pPr>
                      <a:r>
                        <a:rPr kumimoji="1" lang="zh-CN" altLang="en-US"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金蝶</a:t>
                      </a:r>
                      <a:r>
                        <a:rPr kumimoji="1" lang="en-US" altLang="zh-CN"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s-HR Cloud V8.5SP1</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ctr">
                        <a:lnSpc>
                          <a:spcPct val="200000"/>
                        </a:lnSpc>
                        <a:buClrTx/>
                        <a:buSzTx/>
                        <a:buFontTx/>
                        <a:buNone/>
                      </a:pPr>
                      <a:r>
                        <a:rPr kumimoji="1" lang="en-US" altLang="zh-CN"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PTM130958</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ctr">
                        <a:lnSpc>
                          <a:spcPct val="200000"/>
                        </a:lnSpc>
                        <a:buClrTx/>
                        <a:buSzTx/>
                        <a:buFontTx/>
                        <a:buNone/>
                      </a:pPr>
                      <a:r>
                        <a:rPr kumimoji="1" lang="en-US" altLang="zh-CN"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PT162798 </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xmlns="" val="10001"/>
                  </a:ext>
                </a:extLst>
              </a:tr>
              <a:tr h="270000">
                <a:tc>
                  <a:txBody>
                    <a:bodyPr/>
                    <a:lstStyle/>
                    <a:p>
                      <a:pPr algn="ctr" fontAlgn="ctr">
                        <a:lnSpc>
                          <a:spcPct val="200000"/>
                        </a:lnSpc>
                        <a:buClrTx/>
                        <a:buSzTx/>
                        <a:buFontTx/>
                        <a:buNone/>
                      </a:pPr>
                      <a:r>
                        <a:rPr kumimoji="1" lang="zh-CN" altLang="en-US"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金蝶</a:t>
                      </a:r>
                      <a:r>
                        <a:rPr kumimoji="1" lang="en-US" altLang="zh-CN"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s-HR Cloud V8.6</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ctr">
                        <a:lnSpc>
                          <a:spcPct val="200000"/>
                        </a:lnSpc>
                        <a:buClrTx/>
                        <a:buSzTx/>
                        <a:buFontTx/>
                        <a:buNone/>
                      </a:pPr>
                      <a:r>
                        <a:rPr kumimoji="1" lang="en-US" altLang="zh-CN"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PTM140376</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ctr">
                        <a:lnSpc>
                          <a:spcPct val="200000"/>
                        </a:lnSpc>
                        <a:buClrTx/>
                        <a:buSzTx/>
                        <a:buFontTx/>
                        <a:buNone/>
                      </a:pPr>
                      <a:r>
                        <a:rPr kumimoji="1" lang="en-US" altLang="zh-CN"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PT162800</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xmlns="" val="10002"/>
                  </a:ext>
                </a:extLst>
              </a:tr>
              <a:tr h="270000">
                <a:tc>
                  <a:txBody>
                    <a:bodyPr/>
                    <a:lstStyle/>
                    <a:p>
                      <a:pPr algn="ctr" fontAlgn="ctr">
                        <a:lnSpc>
                          <a:spcPct val="200000"/>
                        </a:lnSpc>
                        <a:buClrTx/>
                        <a:buSzTx/>
                        <a:buFontTx/>
                        <a:buNone/>
                      </a:pPr>
                      <a:r>
                        <a:rPr kumimoji="1" lang="zh-CN" altLang="en-US"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金蝶</a:t>
                      </a:r>
                      <a:r>
                        <a:rPr kumimoji="1" lang="en-US" altLang="zh-CN"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s-HR Cloud V8.6SP1</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ctr">
                        <a:lnSpc>
                          <a:spcPct val="200000"/>
                        </a:lnSpc>
                        <a:buClrTx/>
                        <a:buSzTx/>
                        <a:buFontTx/>
                        <a:buNone/>
                      </a:pPr>
                      <a:r>
                        <a:rPr kumimoji="1" lang="en-US" altLang="zh-CN"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PTM144529</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ctr">
                        <a:lnSpc>
                          <a:spcPct val="200000"/>
                        </a:lnSpc>
                        <a:buClrTx/>
                        <a:buSzTx/>
                        <a:buFontTx/>
                        <a:buNone/>
                      </a:pPr>
                      <a:r>
                        <a:rPr kumimoji="1" lang="en-US" altLang="zh-CN"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PT162901</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xmlns="" val="10003"/>
                  </a:ext>
                </a:extLst>
              </a:tr>
              <a:tr h="270000">
                <a:tc>
                  <a:txBody>
                    <a:bodyPr/>
                    <a:lstStyle/>
                    <a:p>
                      <a:pPr algn="ctr" fontAlgn="ctr">
                        <a:lnSpc>
                          <a:spcPct val="200000"/>
                        </a:lnSpc>
                        <a:buClrTx/>
                        <a:buSzTx/>
                        <a:buFontTx/>
                        <a:buNone/>
                      </a:pPr>
                      <a:r>
                        <a:rPr kumimoji="1" lang="zh-CN" altLang="en-US"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金蝶</a:t>
                      </a:r>
                      <a:r>
                        <a:rPr kumimoji="1" lang="en-US" altLang="zh-CN"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s-HR Cloud 2021H1</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ctr">
                        <a:lnSpc>
                          <a:spcPct val="200000"/>
                        </a:lnSpc>
                        <a:buClrTx/>
                        <a:buSzTx/>
                        <a:buFontTx/>
                        <a:buNone/>
                      </a:pPr>
                      <a:r>
                        <a:rPr kumimoji="1" lang="en-US" altLang="zh-CN"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PTM155668</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ctr">
                        <a:lnSpc>
                          <a:spcPct val="200000"/>
                        </a:lnSpc>
                        <a:buClrTx/>
                        <a:buSzTx/>
                        <a:buFontTx/>
                        <a:buNone/>
                      </a:pPr>
                      <a:r>
                        <a:rPr kumimoji="1" lang="en-US" altLang="zh-CN"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PT162610</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xmlns="" val="10004"/>
                  </a:ext>
                </a:extLst>
              </a:tr>
              <a:tr h="270000">
                <a:tc>
                  <a:txBody>
                    <a:bodyPr/>
                    <a:lstStyle/>
                    <a:p>
                      <a:pPr algn="ctr" fontAlgn="ctr">
                        <a:lnSpc>
                          <a:spcPct val="200000"/>
                        </a:lnSpc>
                        <a:buClrTx/>
                        <a:buSzTx/>
                        <a:buFontTx/>
                        <a:buNone/>
                      </a:pPr>
                      <a:r>
                        <a:rPr kumimoji="1" lang="zh-CN" altLang="en-US"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金蝶</a:t>
                      </a:r>
                      <a:r>
                        <a:rPr kumimoji="1" lang="en-US" altLang="zh-CN"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s-HR Cloud 8612</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ctr">
                        <a:lnSpc>
                          <a:spcPct val="200000"/>
                        </a:lnSpc>
                        <a:buClrTx/>
                        <a:buSzTx/>
                        <a:buFontTx/>
                        <a:buNone/>
                      </a:pPr>
                      <a:r>
                        <a:rPr kumimoji="1" lang="en-US" altLang="zh-CN"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PTM156866</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ctr">
                        <a:lnSpc>
                          <a:spcPct val="200000"/>
                        </a:lnSpc>
                        <a:buClrTx/>
                        <a:buSzTx/>
                        <a:buFontTx/>
                        <a:buNone/>
                      </a:pPr>
                      <a:r>
                        <a:rPr kumimoji="1" lang="en-US" altLang="zh-CN" sz="1400" b="0" i="0" u="none" strike="noStrike" dirty="0">
                          <a:solidFill>
                            <a:schemeClr val="bg1"/>
                          </a:solidFill>
                          <a:effectLst/>
                          <a:latin typeface="微软雅黑" panose="020B0503020204020204" charset="-122"/>
                          <a:ea typeface="微软雅黑" panose="020B0503020204020204" charset="-122"/>
                          <a:cs typeface="微软雅黑" panose="020B0503020204020204" charset="-122"/>
                        </a:rPr>
                        <a:t>-</a:t>
                      </a:r>
                    </a:p>
                  </a:txBody>
                  <a:tcPr marL="6169" marR="6169" marT="616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xmlns="" val="10005"/>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31">
            <a:extLst>
              <a:ext uri="{FF2B5EF4-FFF2-40B4-BE49-F238E27FC236}">
                <a16:creationId xmlns:a16="http://schemas.microsoft.com/office/drawing/2014/main" xmlns="" id="{BEE7D7E7-BD89-4E6E-8038-CD04A3E64B13}"/>
              </a:ext>
            </a:extLst>
          </p:cNvPr>
          <p:cNvSpPr/>
          <p:nvPr/>
        </p:nvSpPr>
        <p:spPr>
          <a:xfrm>
            <a:off x="835311" y="1721138"/>
            <a:ext cx="6933061" cy="969644"/>
          </a:xfrm>
          <a:prstGeom prst="rect">
            <a:avLst/>
          </a:prstGeom>
        </p:spPr>
        <p:txBody>
          <a:bodyPr vert="horz" wrap="square" lIns="0" tIns="0" rIns="0" bIns="0"/>
          <a:lstStyle/>
          <a:p>
            <a:pPr defTabSz="914378" eaLnBrk="0">
              <a:lnSpc>
                <a:spcPct val="67337"/>
              </a:lnSpc>
              <a:defRPr/>
            </a:pPr>
            <a:endParaRPr lang="x-none" altLang="x-none" sz="100" dirty="0">
              <a:solidFill>
                <a:srgbClr val="000000"/>
              </a:solidFill>
              <a:latin typeface="Calibri"/>
            </a:endParaRPr>
          </a:p>
          <a:p>
            <a:pPr indent="160052" algn="ctr" defTabSz="914378" eaLnBrk="0">
              <a:defRPr/>
            </a:pPr>
            <a:r>
              <a:rPr lang="zh-CN" altLang="en-US" sz="2925" b="1" spc="60" dirty="0">
                <a:solidFill>
                  <a:srgbClr val="FFC000">
                    <a:alpha val="100000"/>
                  </a:srgbClr>
                </a:solidFill>
                <a:latin typeface="Microsoft YaHei"/>
                <a:ea typeface="Microsoft YaHei"/>
                <a:cs typeface="Microsoft YaHei"/>
              </a:rPr>
              <a:t>示例讲解</a:t>
            </a:r>
            <a:endParaRPr lang="en-US" altLang="zh-CN" sz="2925" b="1" spc="60" dirty="0">
              <a:solidFill>
                <a:srgbClr val="FFC000">
                  <a:alpha val="100000"/>
                </a:srgbClr>
              </a:solidFill>
              <a:latin typeface="Microsoft YaHei"/>
              <a:ea typeface="Microsoft YaHei"/>
              <a:cs typeface="Microsoft YaHei"/>
            </a:endParaRPr>
          </a:p>
          <a:p>
            <a:pPr defTabSz="914378" eaLnBrk="0">
              <a:lnSpc>
                <a:spcPct val="8906"/>
              </a:lnSpc>
              <a:defRPr/>
            </a:pPr>
            <a:endParaRPr lang="x-none" altLang="x-none" sz="100" dirty="0">
              <a:solidFill>
                <a:srgbClr val="000000"/>
              </a:solidFill>
              <a:latin typeface="Calibri"/>
            </a:endParaRPr>
          </a:p>
        </p:txBody>
      </p:sp>
      <p:sp>
        <p:nvSpPr>
          <p:cNvPr id="2" name="文本框 1">
            <a:extLst>
              <a:ext uri="{FF2B5EF4-FFF2-40B4-BE49-F238E27FC236}">
                <a16:creationId xmlns:a16="http://schemas.microsoft.com/office/drawing/2014/main" xmlns="" id="{CF5BE1EE-D18E-465E-8C9C-B73010D91DFA}"/>
              </a:ext>
            </a:extLst>
          </p:cNvPr>
          <p:cNvSpPr txBox="1"/>
          <p:nvPr/>
        </p:nvSpPr>
        <p:spPr>
          <a:xfrm>
            <a:off x="2675223" y="2963702"/>
            <a:ext cx="3253776" cy="493405"/>
          </a:xfrm>
          <a:prstGeom prst="rect">
            <a:avLst/>
          </a:prstGeom>
          <a:noFill/>
        </p:spPr>
        <p:txBody>
          <a:bodyPr wrap="none" rtlCol="0">
            <a:spAutoFit/>
          </a:bodyPr>
          <a:lstStyle/>
          <a:p>
            <a:pPr indent="160052" algn="ctr" defTabSz="914378" eaLnBrk="0">
              <a:defRPr/>
            </a:pPr>
            <a:r>
              <a:rPr lang="zh-CN" altLang="en-US" sz="1800" spc="60" dirty="0">
                <a:solidFill>
                  <a:srgbClr val="FFC000">
                    <a:alpha val="100000"/>
                  </a:srgbClr>
                </a:solidFill>
                <a:latin typeface="Microsoft YaHei"/>
                <a:ea typeface="Microsoft YaHei"/>
                <a:cs typeface="Microsoft YaHei"/>
              </a:rPr>
              <a:t>注：本文以</a:t>
            </a:r>
            <a:r>
              <a:rPr lang="en-US" altLang="zh-CN" sz="1800" spc="60" dirty="0">
                <a:solidFill>
                  <a:srgbClr val="FFC000">
                    <a:alpha val="100000"/>
                  </a:srgbClr>
                </a:solidFill>
                <a:latin typeface="Microsoft YaHei"/>
                <a:ea typeface="Microsoft YaHei"/>
                <a:cs typeface="Microsoft YaHei"/>
              </a:rPr>
              <a:t>8.6.1.2</a:t>
            </a:r>
            <a:r>
              <a:rPr lang="zh-CN" altLang="en-US" sz="1800" spc="60" dirty="0">
                <a:solidFill>
                  <a:srgbClr val="FFC000">
                    <a:alpha val="100000"/>
                  </a:srgbClr>
                </a:solidFill>
                <a:latin typeface="Microsoft YaHei"/>
                <a:ea typeface="Microsoft YaHei"/>
                <a:cs typeface="Microsoft YaHei"/>
              </a:rPr>
              <a:t>版本为例</a:t>
            </a:r>
            <a:endParaRPr lang="x-none" altLang="x-none" sz="1800" dirty="0">
              <a:solidFill>
                <a:srgbClr val="000000"/>
              </a:solidFill>
              <a:latin typeface="Calibri"/>
            </a:endParaRPr>
          </a:p>
          <a:p>
            <a:pPr defTabSz="914378" eaLnBrk="0">
              <a:lnSpc>
                <a:spcPct val="105000"/>
              </a:lnSpc>
              <a:defRPr/>
            </a:pPr>
            <a:endParaRPr lang="x-none" altLang="x-none" sz="800" dirty="0">
              <a:solidFill>
                <a:srgbClr val="000000"/>
              </a:solidFill>
              <a:latin typeface="Calibri"/>
            </a:endParaRPr>
          </a:p>
        </p:txBody>
      </p:sp>
    </p:spTree>
    <p:extLst>
      <p:ext uri="{BB962C8B-B14F-4D97-AF65-F5344CB8AC3E}">
        <p14:creationId xmlns:p14="http://schemas.microsoft.com/office/powerpoint/2010/main" val="3094605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32001" y="216001"/>
            <a:ext cx="8396441" cy="430953"/>
          </a:xfrm>
        </p:spPr>
        <p:txBody>
          <a:bodyPr/>
          <a:lstStyle/>
          <a:p>
            <a:r>
              <a:rPr lang="zh-CN" altLang="en-US" kern="0" dirty="0">
                <a:solidFill>
                  <a:srgbClr val="FFC000"/>
                </a:solidFill>
                <a:latin typeface="微软雅黑" panose="020B0503020204020204" charset="-122"/>
                <a:ea typeface="微软雅黑" panose="020B0503020204020204" charset="-122"/>
              </a:rPr>
              <a:t>金</a:t>
            </a:r>
            <a:r>
              <a:rPr lang="en-US" altLang="zh-CN" kern="0" dirty="0">
                <a:solidFill>
                  <a:srgbClr val="FFC000"/>
                </a:solidFill>
                <a:latin typeface="微软雅黑" panose="020B0503020204020204" charset="-122"/>
                <a:ea typeface="微软雅黑" panose="020B0503020204020204" charset="-122"/>
              </a:rPr>
              <a:t>蝶s-HR Cloud DEP</a:t>
            </a:r>
            <a:r>
              <a:rPr lang="zh-CN" altLang="en-US" kern="0" dirty="0">
                <a:solidFill>
                  <a:srgbClr val="FFC000"/>
                </a:solidFill>
                <a:latin typeface="微软雅黑" panose="020B0503020204020204" charset="-122"/>
                <a:ea typeface="微软雅黑" panose="020B0503020204020204" charset="-122"/>
              </a:rPr>
              <a:t>单据自动生成</a:t>
            </a:r>
            <a:r>
              <a:rPr lang="zh-CN" altLang="en-US" kern="0" dirty="0">
                <a:solidFill>
                  <a:srgbClr val="FFC000"/>
                </a:solidFill>
                <a:sym typeface="+mn-ea"/>
              </a:rPr>
              <a:t>应用实践</a:t>
            </a:r>
            <a:endParaRPr lang="zh-CN" altLang="en-US" kern="0" dirty="0">
              <a:solidFill>
                <a:srgbClr val="FFC000"/>
              </a:solidFill>
              <a:latin typeface="微软雅黑" panose="020B0503020204020204" charset="-122"/>
              <a:ea typeface="微软雅黑" panose="020B0503020204020204" charset="-122"/>
            </a:endParaRPr>
          </a:p>
        </p:txBody>
      </p:sp>
      <p:sp>
        <p:nvSpPr>
          <p:cNvPr id="4" name="文本框 3"/>
          <p:cNvSpPr txBox="1"/>
          <p:nvPr/>
        </p:nvSpPr>
        <p:spPr>
          <a:xfrm>
            <a:off x="417924" y="626565"/>
            <a:ext cx="8547655" cy="507831"/>
          </a:xfrm>
          <a:prstGeom prst="rect">
            <a:avLst/>
          </a:prstGeom>
          <a:noFill/>
        </p:spPr>
        <p:txBody>
          <a:bodyPr wrap="square" rtlCol="0">
            <a:spAutoFit/>
          </a:bodyPr>
          <a:lstStyle/>
          <a:p>
            <a:pPr algn="l">
              <a:lnSpc>
                <a:spcPct val="150000"/>
              </a:lnSpc>
            </a:pPr>
            <a:r>
              <a:rPr lang="en-US" altLang="zh-CN" dirty="0">
                <a:solidFill>
                  <a:srgbClr val="FFC000"/>
                </a:solidFill>
                <a:latin typeface="微软雅黑" panose="020B0503020204020204" charset="-122"/>
                <a:ea typeface="微软雅黑" panose="020B0503020204020204" charset="-122"/>
              </a:rPr>
              <a:t>1</a:t>
            </a:r>
            <a:r>
              <a:rPr lang="zh-CN" altLang="en-US" dirty="0">
                <a:solidFill>
                  <a:srgbClr val="FFC000"/>
                </a:solidFill>
                <a:latin typeface="微软雅黑" panose="020B0503020204020204" charset="-122"/>
                <a:ea typeface="微软雅黑" panose="020B0503020204020204" charset="-122"/>
              </a:rPr>
              <a:t>、</a:t>
            </a:r>
            <a:r>
              <a:rPr lang="en-US" altLang="zh-CN" dirty="0">
                <a:solidFill>
                  <a:srgbClr val="FFC000"/>
                </a:solidFill>
                <a:latin typeface="微软雅黑" panose="020B0503020204020204" charset="-122"/>
                <a:ea typeface="微软雅黑" panose="020B0503020204020204" charset="-122"/>
              </a:rPr>
              <a:t>GUI</a:t>
            </a:r>
            <a:r>
              <a:rPr lang="zh-CN" altLang="en-US" dirty="0">
                <a:solidFill>
                  <a:srgbClr val="FFC000"/>
                </a:solidFill>
                <a:latin typeface="微软雅黑" panose="020B0503020204020204" charset="-122"/>
                <a:ea typeface="微软雅黑" panose="020B0503020204020204" charset="-122"/>
              </a:rPr>
              <a:t>客户端</a:t>
            </a:r>
            <a:r>
              <a:rPr lang="en-US" altLang="zh-CN" dirty="0">
                <a:solidFill>
                  <a:srgbClr val="FFC000"/>
                </a:solidFill>
                <a:latin typeface="微软雅黑" panose="020B0503020204020204" charset="-122"/>
                <a:ea typeface="微软雅黑" panose="020B0503020204020204" charset="-122"/>
              </a:rPr>
              <a:t>-&gt;</a:t>
            </a:r>
            <a:r>
              <a:rPr lang="zh-CN" altLang="en-US" dirty="0">
                <a:solidFill>
                  <a:srgbClr val="FFC000"/>
                </a:solidFill>
                <a:latin typeface="微软雅黑" panose="020B0503020204020204" charset="-122"/>
                <a:ea typeface="微软雅黑" panose="020B0503020204020204" charset="-122"/>
              </a:rPr>
              <a:t>动态扩展平台高级版</a:t>
            </a:r>
            <a:r>
              <a:rPr lang="en-US" altLang="zh-CN" dirty="0">
                <a:solidFill>
                  <a:srgbClr val="FFC000"/>
                </a:solidFill>
                <a:latin typeface="微软雅黑" panose="020B0503020204020204" charset="-122"/>
                <a:ea typeface="微软雅黑" panose="020B0503020204020204" charset="-122"/>
              </a:rPr>
              <a:t>-&gt;</a:t>
            </a:r>
            <a:r>
              <a:rPr lang="zh-CN" altLang="en-US" dirty="0">
                <a:solidFill>
                  <a:srgbClr val="FFC000"/>
                </a:solidFill>
                <a:latin typeface="微软雅黑" panose="020B0503020204020204" charset="-122"/>
                <a:ea typeface="微软雅黑" panose="020B0503020204020204" charset="-122"/>
              </a:rPr>
              <a:t>动态扩展方案管理：新增一个动态方案</a:t>
            </a:r>
          </a:p>
        </p:txBody>
      </p:sp>
      <p:sp>
        <p:nvSpPr>
          <p:cNvPr id="6" name="文本框 5"/>
          <p:cNvSpPr txBox="1"/>
          <p:nvPr/>
        </p:nvSpPr>
        <p:spPr>
          <a:xfrm>
            <a:off x="432001" y="1134396"/>
            <a:ext cx="8034666" cy="507831"/>
          </a:xfrm>
          <a:prstGeom prst="rect">
            <a:avLst/>
          </a:prstGeom>
          <a:noFill/>
        </p:spPr>
        <p:txBody>
          <a:bodyPr wrap="square" rtlCol="0">
            <a:spAutoFit/>
          </a:bodyPr>
          <a:lstStyle/>
          <a:p>
            <a:pPr algn="l">
              <a:lnSpc>
                <a:spcPct val="150000"/>
              </a:lnSpc>
            </a:pPr>
            <a:r>
              <a:rPr lang="en-US" altLang="zh-CN" dirty="0">
                <a:solidFill>
                  <a:srgbClr val="FFC000"/>
                </a:solidFill>
                <a:latin typeface="微软雅黑" panose="020B0503020204020204" charset="-122"/>
                <a:ea typeface="微软雅黑" panose="020B0503020204020204" charset="-122"/>
              </a:rPr>
              <a:t>2</a:t>
            </a:r>
            <a:r>
              <a:rPr lang="zh-CN" altLang="en-US" dirty="0">
                <a:solidFill>
                  <a:srgbClr val="FFC000"/>
                </a:solidFill>
                <a:latin typeface="微软雅黑" panose="020B0503020204020204" charset="-122"/>
                <a:ea typeface="微软雅黑" panose="020B0503020204020204" charset="-122"/>
              </a:rPr>
              <a:t>、复制模板的方式新增业务单据，必须选择</a:t>
            </a:r>
            <a:r>
              <a:rPr lang="en-US" altLang="zh-CN" dirty="0">
                <a:solidFill>
                  <a:srgbClr val="FFC000"/>
                </a:solidFill>
                <a:latin typeface="微软雅黑" panose="020B0503020204020204" charset="-122"/>
                <a:ea typeface="微软雅黑" panose="020B0503020204020204" charset="-122"/>
              </a:rPr>
              <a:t>s-HR</a:t>
            </a:r>
            <a:r>
              <a:rPr lang="zh-CN" altLang="en-US" dirty="0">
                <a:solidFill>
                  <a:srgbClr val="FFC000"/>
                </a:solidFill>
                <a:latin typeface="微软雅黑" panose="020B0503020204020204" charset="-122"/>
                <a:ea typeface="微软雅黑" panose="020B0503020204020204" charset="-122"/>
              </a:rPr>
              <a:t>业务单据基类模板</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630" y="1777371"/>
            <a:ext cx="4200740" cy="308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1997" y="1777372"/>
            <a:ext cx="4441371" cy="308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a:xfrm>
            <a:off x="432001" y="51536"/>
            <a:ext cx="8396441" cy="405664"/>
          </a:xfrm>
        </p:spPr>
        <p:txBody>
          <a:bodyPr/>
          <a:lstStyle/>
          <a:p>
            <a:r>
              <a:rPr lang="zh-CN" altLang="en-US" kern="0" dirty="0">
                <a:solidFill>
                  <a:srgbClr val="FFC000"/>
                </a:solidFill>
              </a:rPr>
              <a:t>金</a:t>
            </a:r>
            <a:r>
              <a:rPr lang="en-US" altLang="zh-CN" kern="0" dirty="0" err="1">
                <a:solidFill>
                  <a:srgbClr val="FFC000"/>
                </a:solidFill>
              </a:rPr>
              <a:t>蝶s</a:t>
            </a:r>
            <a:r>
              <a:rPr lang="en-US" altLang="zh-CN" kern="0" dirty="0">
                <a:solidFill>
                  <a:srgbClr val="FFC000"/>
                </a:solidFill>
              </a:rPr>
              <a:t>-HR Cloud DEP</a:t>
            </a:r>
            <a:r>
              <a:rPr lang="zh-CN" altLang="en-US" kern="0" dirty="0">
                <a:solidFill>
                  <a:srgbClr val="FFC000"/>
                </a:solidFill>
              </a:rPr>
              <a:t>单据自动生成</a:t>
            </a:r>
            <a:r>
              <a:rPr lang="zh-CN" altLang="en-US" kern="0" dirty="0">
                <a:solidFill>
                  <a:srgbClr val="FFC000"/>
                </a:solidFill>
                <a:sym typeface="+mn-ea"/>
              </a:rPr>
              <a:t>应用实践</a:t>
            </a:r>
            <a:endParaRPr lang="zh-CN" altLang="en-US" kern="0" dirty="0">
              <a:solidFill>
                <a:srgbClr val="FFC000"/>
              </a:solidFill>
              <a:latin typeface="微软雅黑" panose="020B0503020204020204" charset="-122"/>
              <a:ea typeface="微软雅黑" panose="020B0503020204020204" charset="-122"/>
              <a:sym typeface="+mn-ea"/>
            </a:endParaRPr>
          </a:p>
        </p:txBody>
      </p:sp>
      <p:sp>
        <p:nvSpPr>
          <p:cNvPr id="3" name="TextBox 2"/>
          <p:cNvSpPr txBox="1"/>
          <p:nvPr/>
        </p:nvSpPr>
        <p:spPr>
          <a:xfrm>
            <a:off x="320012" y="524107"/>
            <a:ext cx="8398453" cy="646331"/>
          </a:xfrm>
          <a:prstGeom prst="rect">
            <a:avLst/>
          </a:prstGeom>
          <a:noFill/>
        </p:spPr>
        <p:txBody>
          <a:bodyPr wrap="none" rtlCol="0">
            <a:spAutoFit/>
          </a:bodyPr>
          <a:lstStyle/>
          <a:p>
            <a:r>
              <a:rPr lang="en-US" altLang="zh-CN" dirty="0">
                <a:solidFill>
                  <a:srgbClr val="FFC000"/>
                </a:solidFill>
                <a:latin typeface="微软雅黑" pitchFamily="34" charset="-122"/>
                <a:ea typeface="微软雅黑" pitchFamily="34" charset="-122"/>
              </a:rPr>
              <a:t>3</a:t>
            </a:r>
            <a:r>
              <a:rPr lang="zh-CN" altLang="en-US" dirty="0">
                <a:solidFill>
                  <a:srgbClr val="FFC000"/>
                </a:solidFill>
                <a:latin typeface="微软雅黑" pitchFamily="34" charset="-122"/>
                <a:ea typeface="微软雅黑" pitchFamily="34" charset="-122"/>
              </a:rPr>
              <a:t>、单据实体中根据业务需要新增自定义字段，可新增枚举、日期、字符串类型，</a:t>
            </a:r>
            <a:endParaRPr lang="en-US" altLang="zh-CN" dirty="0">
              <a:solidFill>
                <a:srgbClr val="FFC000"/>
              </a:solidFill>
              <a:latin typeface="微软雅黑" pitchFamily="34" charset="-122"/>
              <a:ea typeface="微软雅黑" pitchFamily="34" charset="-122"/>
            </a:endParaRPr>
          </a:p>
          <a:p>
            <a:r>
              <a:rPr lang="zh-CN" altLang="en-US" dirty="0">
                <a:solidFill>
                  <a:srgbClr val="FFC000"/>
                </a:solidFill>
                <a:latin typeface="微软雅黑" pitchFamily="34" charset="-122"/>
                <a:ea typeface="微软雅黑" pitchFamily="34" charset="-122"/>
              </a:rPr>
              <a:t>对象类型等，然后启用</a:t>
            </a:r>
            <a:r>
              <a:rPr lang="en-US" altLang="zh-CN" dirty="0">
                <a:solidFill>
                  <a:srgbClr val="FFC000"/>
                </a:solidFill>
                <a:latin typeface="微软雅黑" pitchFamily="34" charset="-122"/>
                <a:ea typeface="微软雅黑" pitchFamily="34" charset="-122"/>
              </a:rPr>
              <a:t>DEP</a:t>
            </a:r>
            <a:r>
              <a:rPr lang="zh-CN" altLang="en-US" dirty="0">
                <a:solidFill>
                  <a:srgbClr val="FFC000"/>
                </a:solidFill>
                <a:latin typeface="微软雅黑" pitchFamily="34" charset="-122"/>
                <a:ea typeface="微软雅黑" pitchFamily="34" charset="-122"/>
              </a:rPr>
              <a:t>方案。</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130" y="1278876"/>
            <a:ext cx="4300649" cy="3525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278876"/>
            <a:ext cx="4358869" cy="3525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32001" y="51536"/>
            <a:ext cx="8396441" cy="525716"/>
          </a:xfrm>
        </p:spPr>
        <p:txBody>
          <a:bodyPr/>
          <a:lstStyle/>
          <a:p>
            <a:r>
              <a:rPr lang="zh-CN" altLang="en-US" kern="0" dirty="0">
                <a:solidFill>
                  <a:srgbClr val="FFC000"/>
                </a:solidFill>
              </a:rPr>
              <a:t>金</a:t>
            </a:r>
            <a:r>
              <a:rPr lang="en-US" altLang="zh-CN" kern="0" dirty="0" err="1">
                <a:solidFill>
                  <a:srgbClr val="FFC000"/>
                </a:solidFill>
              </a:rPr>
              <a:t>蝶s</a:t>
            </a:r>
            <a:r>
              <a:rPr lang="en-US" altLang="zh-CN" kern="0" dirty="0">
                <a:solidFill>
                  <a:srgbClr val="FFC000"/>
                </a:solidFill>
              </a:rPr>
              <a:t>-HR Cloud DEP</a:t>
            </a:r>
            <a:r>
              <a:rPr lang="zh-CN" altLang="en-US" kern="0" dirty="0">
                <a:solidFill>
                  <a:srgbClr val="FFC000"/>
                </a:solidFill>
              </a:rPr>
              <a:t>单据自动生成</a:t>
            </a:r>
            <a:r>
              <a:rPr lang="zh-CN" altLang="en-US" kern="0" dirty="0">
                <a:solidFill>
                  <a:srgbClr val="FFC000"/>
                </a:solidFill>
                <a:sym typeface="+mn-ea"/>
              </a:rPr>
              <a:t>应用实践</a:t>
            </a:r>
            <a:endParaRPr lang="zh-CN" altLang="en-US" kern="0" dirty="0">
              <a:solidFill>
                <a:srgbClr val="FFC000"/>
              </a:solidFill>
              <a:latin typeface="微软雅黑" panose="020B0503020204020204" charset="-122"/>
              <a:ea typeface="微软雅黑" panose="020B0503020204020204" charset="-122"/>
              <a:sym typeface="+mn-ea"/>
            </a:endParaRPr>
          </a:p>
        </p:txBody>
      </p:sp>
      <p:sp>
        <p:nvSpPr>
          <p:cNvPr id="5" name="文本框 4"/>
          <p:cNvSpPr txBox="1"/>
          <p:nvPr/>
        </p:nvSpPr>
        <p:spPr>
          <a:xfrm>
            <a:off x="431800" y="487045"/>
            <a:ext cx="7842250" cy="646331"/>
          </a:xfrm>
          <a:prstGeom prst="rect">
            <a:avLst/>
          </a:prstGeom>
          <a:noFill/>
        </p:spPr>
        <p:txBody>
          <a:bodyPr wrap="square" rtlCol="0">
            <a:spAutoFit/>
          </a:bodyPr>
          <a:lstStyle/>
          <a:p>
            <a:r>
              <a:rPr lang="en-US" altLang="zh-CN" dirty="0">
                <a:solidFill>
                  <a:srgbClr val="FFC000"/>
                </a:solidFill>
                <a:latin typeface="微软雅黑" panose="020B0503020204020204" charset="-122"/>
                <a:ea typeface="微软雅黑" panose="020B0503020204020204" charset="-122"/>
              </a:rPr>
              <a:t>4</a:t>
            </a:r>
            <a:r>
              <a:rPr lang="zh-CN" altLang="en-US" dirty="0">
                <a:solidFill>
                  <a:srgbClr val="FFC000"/>
                </a:solidFill>
                <a:latin typeface="微软雅黑" panose="020B0503020204020204" charset="-122"/>
                <a:ea typeface="微软雅黑" panose="020B0503020204020204" charset="-122"/>
              </a:rPr>
              <a:t>、用管理员</a:t>
            </a:r>
            <a:r>
              <a:rPr lang="en-US" altLang="zh-CN" dirty="0">
                <a:solidFill>
                  <a:srgbClr val="FFC000"/>
                </a:solidFill>
                <a:latin typeface="微软雅黑" panose="020B0503020204020204" charset="-122"/>
                <a:ea typeface="微软雅黑" panose="020B0503020204020204" charset="-122"/>
              </a:rPr>
              <a:t>administrator</a:t>
            </a:r>
            <a:r>
              <a:rPr lang="zh-CN" altLang="en-US" dirty="0">
                <a:solidFill>
                  <a:srgbClr val="FFC000"/>
                </a:solidFill>
                <a:latin typeface="微软雅黑" panose="020B0503020204020204" charset="-122"/>
                <a:ea typeface="微软雅黑" panose="020B0503020204020204" charset="-122"/>
              </a:rPr>
              <a:t>登录</a:t>
            </a:r>
            <a:r>
              <a:rPr lang="en-US" altLang="zh-CN" dirty="0">
                <a:solidFill>
                  <a:srgbClr val="FFC000"/>
                </a:solidFill>
                <a:latin typeface="微软雅黑" panose="020B0503020204020204" charset="-122"/>
                <a:ea typeface="微软雅黑" panose="020B0503020204020204" charset="-122"/>
              </a:rPr>
              <a:t>s-HR</a:t>
            </a:r>
            <a:r>
              <a:rPr lang="zh-CN" altLang="en-US" dirty="0">
                <a:solidFill>
                  <a:srgbClr val="FFC000"/>
                </a:solidFill>
                <a:latin typeface="微软雅黑" panose="020B0503020204020204" charset="-122"/>
                <a:ea typeface="微软雅黑" panose="020B0503020204020204" charset="-122"/>
              </a:rPr>
              <a:t>系统在自定义单据快速生成菜单中生成单据</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508" y="1126501"/>
            <a:ext cx="8676486" cy="38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32001" y="51536"/>
            <a:ext cx="8396441" cy="525716"/>
          </a:xfrm>
        </p:spPr>
        <p:txBody>
          <a:bodyPr/>
          <a:lstStyle/>
          <a:p>
            <a:r>
              <a:rPr lang="zh-CN" altLang="en-US" kern="0" dirty="0">
                <a:solidFill>
                  <a:srgbClr val="FFC000"/>
                </a:solidFill>
              </a:rPr>
              <a:t>金</a:t>
            </a:r>
            <a:r>
              <a:rPr lang="en-US" altLang="zh-CN" kern="0" dirty="0" err="1">
                <a:solidFill>
                  <a:srgbClr val="FFC000"/>
                </a:solidFill>
              </a:rPr>
              <a:t>蝶s</a:t>
            </a:r>
            <a:r>
              <a:rPr lang="en-US" altLang="zh-CN" kern="0" dirty="0">
                <a:solidFill>
                  <a:srgbClr val="FFC000"/>
                </a:solidFill>
              </a:rPr>
              <a:t>-HR Cloud DEP</a:t>
            </a:r>
            <a:r>
              <a:rPr lang="zh-CN" altLang="en-US" kern="0" dirty="0">
                <a:solidFill>
                  <a:srgbClr val="FFC000"/>
                </a:solidFill>
              </a:rPr>
              <a:t>单据自动生成</a:t>
            </a:r>
            <a:r>
              <a:rPr lang="zh-CN" altLang="en-US" kern="0" dirty="0">
                <a:solidFill>
                  <a:srgbClr val="FFC000"/>
                </a:solidFill>
                <a:sym typeface="+mn-ea"/>
              </a:rPr>
              <a:t>应用实践</a:t>
            </a:r>
            <a:endParaRPr lang="zh-CN" altLang="en-US" kern="0" dirty="0">
              <a:solidFill>
                <a:srgbClr val="FFC000"/>
              </a:solidFill>
              <a:latin typeface="微软雅黑" panose="020B0503020204020204" charset="-122"/>
              <a:ea typeface="微软雅黑" panose="020B0503020204020204" charset="-122"/>
              <a:sym typeface="+mn-ea"/>
            </a:endParaRPr>
          </a:p>
        </p:txBody>
      </p:sp>
      <p:sp>
        <p:nvSpPr>
          <p:cNvPr id="4" name="TextBox 3"/>
          <p:cNvSpPr txBox="1"/>
          <p:nvPr/>
        </p:nvSpPr>
        <p:spPr>
          <a:xfrm>
            <a:off x="391527" y="577252"/>
            <a:ext cx="3515706" cy="369332"/>
          </a:xfrm>
          <a:prstGeom prst="rect">
            <a:avLst/>
          </a:prstGeom>
          <a:noFill/>
        </p:spPr>
        <p:txBody>
          <a:bodyPr wrap="none" rtlCol="0">
            <a:spAutoFit/>
          </a:bodyPr>
          <a:lstStyle/>
          <a:p>
            <a:r>
              <a:rPr lang="en-US" altLang="zh-CN" dirty="0">
                <a:solidFill>
                  <a:srgbClr val="FFC000"/>
                </a:solidFill>
                <a:latin typeface="微软雅黑" pitchFamily="34" charset="-122"/>
                <a:ea typeface="微软雅黑" pitchFamily="34" charset="-122"/>
              </a:rPr>
              <a:t>5</a:t>
            </a:r>
            <a:r>
              <a:rPr lang="zh-CN" altLang="en-US" dirty="0">
                <a:solidFill>
                  <a:srgbClr val="FFC000"/>
                </a:solidFill>
                <a:latin typeface="微软雅黑" pitchFamily="34" charset="-122"/>
                <a:ea typeface="微软雅黑" pitchFamily="34" charset="-122"/>
              </a:rPr>
              <a:t>、选择在</a:t>
            </a:r>
            <a:r>
              <a:rPr lang="en-US" altLang="zh-CN" dirty="0" err="1">
                <a:solidFill>
                  <a:srgbClr val="FFC000"/>
                </a:solidFill>
                <a:latin typeface="微软雅黑" pitchFamily="34" charset="-122"/>
                <a:ea typeface="微软雅黑" pitchFamily="34" charset="-122"/>
              </a:rPr>
              <a:t>dep</a:t>
            </a:r>
            <a:r>
              <a:rPr lang="zh-CN" altLang="en-US" dirty="0">
                <a:solidFill>
                  <a:srgbClr val="FFC000"/>
                </a:solidFill>
                <a:latin typeface="微软雅黑" pitchFamily="34" charset="-122"/>
                <a:ea typeface="微软雅黑" pitchFamily="34" charset="-122"/>
              </a:rPr>
              <a:t>中新建的单据实体</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507" y="1115121"/>
            <a:ext cx="8655861" cy="38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DU5NGJlODkyODk5NTZiYmRhNDc0Y2Q5ZTJiNzk1NmEifQ=="/>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508f700c-c9f7-4123-b519-f7f9dab84d99}"/>
  <p:tag name="TABLE_ENDDRAG_ORIGIN_RECT" val="871*339"/>
  <p:tag name="TABLE_ENDDRAG_RECT" val="44*82*871*33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788EE"/>
        </a:solidFill>
        <a:ln>
          <a:noFill/>
        </a:ln>
      </a:spPr>
      <a:bodyPr rtlCol="0" anchor="ctr"/>
      <a:lstStyle>
        <a:defPPr algn="ctr">
          <a:defRPr sz="1200" dirty="0" smtClean="0">
            <a:latin typeface="微软雅黑" panose="020B0503020204020204" charset="-122"/>
            <a:ea typeface="微软雅黑" panose="020B0503020204020204" charset="-122"/>
          </a:defRPr>
        </a:defPPr>
      </a:lstStyle>
      <a:style>
        <a:lnRef idx="1">
          <a:schemeClr val="accent1"/>
        </a:lnRef>
        <a:fillRef idx="3">
          <a:schemeClr val="accent1"/>
        </a:fillRef>
        <a:effectRef idx="2">
          <a:schemeClr val="accent1"/>
        </a:effectRef>
        <a:fontRef idx="minor">
          <a:schemeClr val="lt1"/>
        </a:fontRef>
      </a:style>
    </a:spDef>
    <a:lnDef>
      <a:spPr>
        <a:ln>
          <a:tailEnd type="arrow"/>
        </a:ln>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788EE"/>
        </a:solidFill>
        <a:ln>
          <a:noFill/>
        </a:ln>
      </a:spPr>
      <a:bodyPr rtlCol="0" anchor="ctr"/>
      <a:lstStyle>
        <a:defPPr algn="ctr">
          <a:defRPr sz="1200" dirty="0" smtClean="0">
            <a:latin typeface="微软雅黑" panose="020B0503020204020204" charset="-122"/>
            <a:ea typeface="微软雅黑" panose="020B0503020204020204" charset="-122"/>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FNEMasterTemplateForThemePreview.pptx</Template>
  <TotalTime>54166</TotalTime>
  <Words>1058</Words>
  <Application>Microsoft Office PowerPoint</Application>
  <PresentationFormat>全屏显示(16:9)</PresentationFormat>
  <Paragraphs>100</Paragraphs>
  <Slides>22</Slides>
  <Notes>18</Notes>
  <HiddenSlides>1</HiddenSlides>
  <MMClips>0</MMClips>
  <ScaleCrop>false</ScaleCrop>
  <HeadingPairs>
    <vt:vector size="4" baseType="variant">
      <vt:variant>
        <vt:lpstr>主题</vt:lpstr>
      </vt:variant>
      <vt:variant>
        <vt:i4>4</vt:i4>
      </vt:variant>
      <vt:variant>
        <vt:lpstr>幻灯片标题</vt:lpstr>
      </vt:variant>
      <vt:variant>
        <vt:i4>22</vt:i4>
      </vt:variant>
    </vt:vector>
  </HeadingPairs>
  <TitlesOfParts>
    <vt:vector size="26" baseType="lpstr">
      <vt:lpstr>Office Theme</vt:lpstr>
      <vt:lpstr>1_Office Theme</vt:lpstr>
      <vt:lpstr>2_Office Theme</vt:lpstr>
      <vt:lpstr>8_Office Theme</vt:lpstr>
      <vt:lpstr>PowerPoint 演示文稿</vt:lpstr>
      <vt:lpstr>提纲 Outline </vt:lpstr>
      <vt:lpstr>功能背景</vt:lpstr>
      <vt:lpstr>适用范围</vt:lpstr>
      <vt:lpstr>PowerPoint 演示文稿</vt:lpstr>
      <vt:lpstr>金蝶s-HR Cloud DEP单据自动生成应用实践</vt:lpstr>
      <vt:lpstr>金蝶s-HR Cloud DEP单据自动生成应用实践</vt:lpstr>
      <vt:lpstr>金蝶s-HR Cloud DEP单据自动生成应用实践</vt:lpstr>
      <vt:lpstr>金蝶s-HR Cloud DEP单据自动生成应用实践</vt:lpstr>
      <vt:lpstr>金蝶s-HR Cloud DEP单据自动生成应用实践</vt:lpstr>
      <vt:lpstr>金蝶s-HR Cloud DEP单据自动生成应用实践</vt:lpstr>
      <vt:lpstr>金蝶s-HR Cloud DEP单据自动生成应用实践</vt:lpstr>
      <vt:lpstr>金蝶s-HR Cloud DEP单据自动生成应用实践</vt:lpstr>
      <vt:lpstr>PowerPoint 演示文稿</vt:lpstr>
      <vt:lpstr>PowerPoint 演示文稿</vt:lpstr>
      <vt:lpstr>金蝶s-HR Cloud DEP单据自动生成应用实践</vt:lpstr>
      <vt:lpstr>PowerPoint 演示文稿</vt:lpstr>
      <vt:lpstr>常见问题</vt:lpstr>
      <vt:lpstr>常见问题</vt:lpstr>
      <vt:lpstr>常见问题</vt:lpstr>
      <vt:lpstr>PowerPoint 演示文稿</vt:lpstr>
      <vt:lpstr>特别声明</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向高</cp:lastModifiedBy>
  <cp:revision>470</cp:revision>
  <dcterms:created xsi:type="dcterms:W3CDTF">2010-04-12T23:12:00Z</dcterms:created>
  <dcterms:modified xsi:type="dcterms:W3CDTF">2022-10-13T11:09:55Z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y fmtid="{D5CDD505-2E9C-101B-9397-08002B2CF9AE}" pid="3" name="ICV">
    <vt:lpwstr>7EDF6C11CF634FF48121635FC522668B</vt:lpwstr>
  </property>
  <property fmtid="{D5CDD505-2E9C-101B-9397-08002B2CF9AE}" pid="4" name="KSOProductBuildVer">
    <vt:lpwstr>2052-11.1.0.11636</vt:lpwstr>
  </property>
</Properties>
</file>